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C722C-B0E3-4CB2-A5D3-A06A94B4E0C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CAF8B-9600-41D2-973E-9138100F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E57F-00D9-4E13-8F65-C49C7FAB223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3BAA-0492-4DEE-BEFA-5C5D4C33E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ewi.kusumaningsih@budiluhur.ac.i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6172200" cy="2579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Pemrograman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Berorientasi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Objek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Lanjutan</a:t>
            </a:r>
            <a:endParaRPr lang="en-US" sz="54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8077200" cy="1500188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2800" dirty="0" err="1" smtClean="0"/>
              <a:t>Oleh</a:t>
            </a:r>
            <a:r>
              <a:rPr lang="en-US" sz="2800" dirty="0" smtClean="0"/>
              <a:t> :</a:t>
            </a:r>
          </a:p>
          <a:p>
            <a:pPr algn="r" eaLnBrk="1" hangingPunct="1"/>
            <a:r>
              <a:rPr lang="en-US" sz="2800" dirty="0" err="1" smtClean="0"/>
              <a:t>Dewi</a:t>
            </a:r>
            <a:r>
              <a:rPr lang="en-US" sz="2800" dirty="0" smtClean="0"/>
              <a:t> </a:t>
            </a:r>
            <a:r>
              <a:rPr lang="en-US" sz="2800" dirty="0" err="1" smtClean="0"/>
              <a:t>Kusumaningsih</a:t>
            </a:r>
            <a:r>
              <a:rPr lang="en-US" sz="2800" dirty="0" smtClean="0"/>
              <a:t>, </a:t>
            </a:r>
            <a:r>
              <a:rPr lang="en-US" sz="2800" dirty="0" err="1" smtClean="0"/>
              <a:t>M.Kom</a:t>
            </a:r>
            <a:endParaRPr lang="en-US" sz="28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nb-NO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nb-NO" sz="2400" dirty="0" smtClean="0"/>
              <a:t>	Aplikasi yang akan didemonstrasikan dengan urutan-urutan sbb 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nb-NO" sz="2400" dirty="0" smtClean="0"/>
          </a:p>
          <a:p>
            <a:pPr marL="1088136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Diawali dengan Menampilkan Program LOGO dan bentuk Splash.</a:t>
            </a:r>
          </a:p>
          <a:p>
            <a:pPr marL="1088136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Form Menu (lengkap dengan berbagai jenis menu).</a:t>
            </a:r>
          </a:p>
          <a:p>
            <a:pPr marL="1088136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Form demi Form yang di jalankan melalui pemilihan menu.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nb-NO" sz="1000" dirty="0" smtClean="0"/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nb-NO" sz="2200" dirty="0" smtClean="0"/>
          </a:p>
          <a:p>
            <a:pPr marL="1090613" lvl="2" indent="-31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DETIL - PERTEMUAN 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err="1" smtClean="0"/>
              <a:t>Informasi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Penilaian</a:t>
            </a:r>
            <a:endParaRPr lang="en-US" sz="3600" b="1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Absen</a:t>
            </a:r>
            <a:r>
              <a:rPr lang="en-US" dirty="0" smtClean="0"/>
              <a:t> = 10 %</a:t>
            </a:r>
          </a:p>
          <a:p>
            <a:pPr lvl="1"/>
            <a:r>
              <a:rPr lang="en-US" dirty="0" smtClean="0"/>
              <a:t>UTS  =  30%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= 20%</a:t>
            </a:r>
          </a:p>
          <a:p>
            <a:pPr lvl="1"/>
            <a:r>
              <a:rPr lang="en-US" dirty="0" smtClean="0"/>
              <a:t>UAS +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= 40%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 smtClean="0"/>
          </a:p>
          <a:p>
            <a:pPr lvl="1"/>
            <a:r>
              <a:rPr lang="en-US" dirty="0" smtClean="0"/>
              <a:t>Tanya </a:t>
            </a:r>
            <a:r>
              <a:rPr lang="en-US" dirty="0" err="1" smtClean="0"/>
              <a:t>Jawab</a:t>
            </a:r>
            <a:endParaRPr lang="en-US" dirty="0" smtClean="0"/>
          </a:p>
          <a:p>
            <a:pPr lvl="1"/>
            <a:r>
              <a:rPr lang="en-US" dirty="0" err="1" smtClean="0"/>
              <a:t>Praktikum</a:t>
            </a:r>
            <a:endParaRPr lang="en-US" dirty="0" smtClean="0"/>
          </a:p>
          <a:p>
            <a:r>
              <a:rPr lang="en-US" dirty="0" err="1" smtClean="0"/>
              <a:t>Kontak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E-mail 	: </a:t>
            </a:r>
            <a:r>
              <a:rPr lang="en-US" dirty="0" smtClean="0">
                <a:hlinkClick r:id="rId3"/>
              </a:rPr>
              <a:t>dewi.kusumaningsih@budiluhur.ac.id</a:t>
            </a:r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			</a:t>
            </a:r>
            <a:r>
              <a:rPr lang="en-US" dirty="0" smtClean="0">
                <a:hlinkClick r:id="rId3"/>
              </a:rPr>
              <a:t>dewi.kusumaningsih@</a:t>
            </a:r>
            <a:r>
              <a:rPr lang="en-US" dirty="0" smtClean="0"/>
              <a:t>gmail.com</a:t>
            </a:r>
          </a:p>
          <a:p>
            <a:pPr lvl="1"/>
            <a:r>
              <a:rPr lang="en-US" dirty="0" smtClean="0"/>
              <a:t>YM	: </a:t>
            </a:r>
            <a:r>
              <a:rPr lang="en-US" dirty="0" err="1" smtClean="0"/>
              <a:t>kusumasankdewi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pemprograman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GUI.</a:t>
            </a:r>
          </a:p>
          <a:p>
            <a:pPr lvl="1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GUI </a:t>
            </a:r>
            <a:r>
              <a:rPr lang="en-US" dirty="0" err="1" smtClean="0"/>
              <a:t>dan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GUI </a:t>
            </a:r>
            <a:r>
              <a:rPr lang="en-US" dirty="0" err="1" smtClean="0"/>
              <a:t>dan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GUI </a:t>
            </a:r>
            <a:r>
              <a:rPr lang="en-US" dirty="0" err="1" smtClean="0"/>
              <a:t>dan</a:t>
            </a:r>
            <a:r>
              <a:rPr lang="en-US" dirty="0" smtClean="0"/>
              <a:t> DATABASE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SISTEM INFORMASI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r>
              <a:rPr lang="en-US" b="1" dirty="0" smtClean="0"/>
              <a:t> :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nb-NO" sz="2400" b="1" dirty="0" smtClean="0"/>
              <a:t>Ruang Lingkup Aplikasi Berbasis JAVA</a:t>
            </a:r>
            <a:endParaRPr lang="en-US" sz="2400" b="1" dirty="0" smtClean="0"/>
          </a:p>
          <a:p>
            <a:pPr lvl="2" eaLnBrk="1" hangingPunct="1"/>
            <a:r>
              <a:rPr lang="nb-NO" sz="2200" dirty="0" smtClean="0"/>
              <a:t>Pengenalan Contoh Aplikasi</a:t>
            </a:r>
          </a:p>
          <a:p>
            <a:pPr lvl="2" eaLnBrk="1" hangingPunct="1"/>
            <a:r>
              <a:rPr lang="nb-NO" sz="2200" dirty="0" smtClean="0"/>
              <a:t>Narasi Aplikasi</a:t>
            </a:r>
          </a:p>
          <a:p>
            <a:pPr lvl="2" eaLnBrk="1" hangingPunct="1"/>
            <a:r>
              <a:rPr lang="nb-NO" sz="2200" dirty="0" smtClean="0"/>
              <a:t>Diagram ER</a:t>
            </a:r>
            <a:endParaRPr lang="en-US" sz="2200" dirty="0" smtClean="0"/>
          </a:p>
          <a:p>
            <a:pPr lvl="2" eaLnBrk="1" hangingPunct="1"/>
            <a:r>
              <a:rPr lang="en-US" sz="2200" dirty="0" err="1" smtClean="0"/>
              <a:t>Konseptual</a:t>
            </a:r>
            <a:r>
              <a:rPr lang="en-US" sz="2200" dirty="0" smtClean="0"/>
              <a:t> Data Model / Class Diagram </a:t>
            </a:r>
            <a:r>
              <a:rPr lang="en-US" sz="2200" dirty="0" err="1" smtClean="0"/>
              <a:t>Tanpa</a:t>
            </a:r>
            <a:r>
              <a:rPr lang="en-US" sz="2200" dirty="0" smtClean="0"/>
              <a:t> </a:t>
            </a:r>
            <a:r>
              <a:rPr lang="en-US" sz="2200" dirty="0" err="1" smtClean="0"/>
              <a:t>Metodh</a:t>
            </a:r>
            <a:endParaRPr lang="en-US" sz="2200" dirty="0" smtClean="0"/>
          </a:p>
          <a:p>
            <a:pPr lvl="2" eaLnBrk="1" hangingPunct="1"/>
            <a:r>
              <a:rPr lang="nb-NO" sz="2200" dirty="0" smtClean="0"/>
              <a:t>LRS</a:t>
            </a:r>
          </a:p>
          <a:p>
            <a:pPr lvl="2" eaLnBrk="1" hangingPunct="1"/>
            <a:r>
              <a:rPr lang="nb-NO" sz="2200" dirty="0" smtClean="0"/>
              <a:t>Basis Data</a:t>
            </a:r>
          </a:p>
          <a:p>
            <a:pPr lvl="2" eaLnBrk="1" hangingPunct="1">
              <a:buNone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nb-NO" sz="2400" b="1" dirty="0" smtClean="0"/>
              <a:t>Ruang Lingkup Aplikasi Berbasis JAVA</a:t>
            </a:r>
            <a:r>
              <a:rPr lang="en-US" sz="2400" b="1" dirty="0" smtClean="0"/>
              <a:t> </a:t>
            </a:r>
            <a:endParaRPr lang="en-US" b="1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Pengenalan Aplikasi</a:t>
            </a:r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err="1" smtClean="0"/>
              <a:t>Aplikasi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dipaparkan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perkuliahan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aplikasi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cukup</a:t>
            </a:r>
            <a:r>
              <a:rPr lang="en-US" sz="2200" dirty="0" smtClean="0"/>
              <a:t> </a:t>
            </a:r>
            <a:r>
              <a:rPr lang="en-US" sz="2200" dirty="0" err="1" smtClean="0"/>
              <a:t>sederhana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:</a:t>
            </a:r>
          </a:p>
          <a:p>
            <a:pPr marL="1312863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/>
              <a:t>Minimal 2 file master 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Minimal 1 file </a:t>
            </a:r>
            <a:r>
              <a:rPr lang="en-US" sz="2200" b="1" dirty="0" err="1" smtClean="0"/>
              <a:t>transaksi</a:t>
            </a:r>
            <a:r>
              <a:rPr lang="en-US" sz="2200" b="1" dirty="0" smtClean="0"/>
              <a:t> </a:t>
            </a:r>
          </a:p>
          <a:p>
            <a:pPr marL="1312863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/>
              <a:t>Minimal 1 </a:t>
            </a:r>
            <a:r>
              <a:rPr lang="en-US" sz="2200" b="1" dirty="0" err="1" smtClean="0"/>
              <a:t>laporan</a:t>
            </a:r>
            <a:r>
              <a:rPr lang="en-US" sz="2200" b="1" dirty="0" smtClean="0"/>
              <a:t> file master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minimal </a:t>
            </a:r>
            <a:r>
              <a:rPr lang="en-US" sz="2200" b="1" dirty="0" err="1" smtClean="0"/>
              <a:t>serta</a:t>
            </a:r>
            <a:r>
              <a:rPr lang="en-US" sz="2200" b="1" dirty="0" smtClean="0"/>
              <a:t> 1 </a:t>
            </a:r>
            <a:r>
              <a:rPr lang="en-US" sz="2200" b="1" dirty="0" err="1" smtClean="0"/>
              <a:t>laporan</a:t>
            </a:r>
            <a:r>
              <a:rPr lang="en-US" sz="2200" b="1" dirty="0" smtClean="0"/>
              <a:t>  file </a:t>
            </a:r>
            <a:r>
              <a:rPr lang="en-US" sz="2200" b="1" dirty="0" err="1" smtClean="0"/>
              <a:t>transaksi</a:t>
            </a:r>
            <a:r>
              <a:rPr lang="en-US" sz="2200" b="1" dirty="0" smtClean="0"/>
              <a:t>. </a:t>
            </a:r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Sebagai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contoh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aplikasi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yang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akan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dijelaskan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adalah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aplikasi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penjualan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khususnya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”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Penjualan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Barang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”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pada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PT. XXX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format GUI,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menggunakan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bahasa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pemrograman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java. </a:t>
            </a:r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Dimulai dengan menjelaskan Analisis Aplikasi yang akan dicontohkan</a:t>
            </a:r>
            <a:r>
              <a:rPr lang="nb-NO" sz="2400" dirty="0"/>
              <a:t> </a:t>
            </a:r>
            <a:r>
              <a:rPr lang="nb-NO" sz="2400" dirty="0" smtClean="0"/>
              <a:t>: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b="1" dirty="0" smtClean="0"/>
              <a:t>Narasi Aplikasi / Proses Bisnis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b="1" dirty="0" smtClean="0"/>
              <a:t>Diagran ER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err="1" smtClean="0"/>
              <a:t>Konseptual</a:t>
            </a:r>
            <a:r>
              <a:rPr lang="en-US" sz="2200" b="1" dirty="0" smtClean="0"/>
              <a:t> Data Model / Class Diagram </a:t>
            </a:r>
            <a:r>
              <a:rPr lang="en-US" sz="2200" b="1" dirty="0" err="1" smtClean="0"/>
              <a:t>Tanpa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Metodh</a:t>
            </a:r>
            <a:endParaRPr lang="nb-NO" sz="2200" b="1" dirty="0" smtClean="0"/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b="1" dirty="0" smtClean="0"/>
              <a:t>LRS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b="1" dirty="0" smtClean="0"/>
              <a:t>Basis Data</a:t>
            </a:r>
            <a:endParaRPr lang="en-US" sz="20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Contoh Narasi Untuk Aplikasi Penjulan :</a:t>
            </a:r>
          </a:p>
          <a:p>
            <a:pPr marL="1090613" lvl="2" indent="-31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err="1" smtClean="0"/>
              <a:t>Sebuah</a:t>
            </a:r>
            <a:r>
              <a:rPr lang="en-US" sz="2200" dirty="0" smtClean="0"/>
              <a:t> PT. </a:t>
            </a:r>
            <a:r>
              <a:rPr lang="en-US" sz="2200" dirty="0" err="1" smtClean="0"/>
              <a:t>Sinar</a:t>
            </a:r>
            <a:r>
              <a:rPr lang="en-US" sz="2200" dirty="0" smtClean="0"/>
              <a:t> </a:t>
            </a:r>
            <a:r>
              <a:rPr lang="en-US" sz="2200" dirty="0" err="1" smtClean="0"/>
              <a:t>Berseri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bergerak</a:t>
            </a:r>
            <a:r>
              <a:rPr lang="en-US" sz="2200" dirty="0" smtClean="0"/>
              <a:t> </a:t>
            </a:r>
            <a:r>
              <a:rPr lang="en-US" sz="2200" dirty="0" err="1" smtClean="0"/>
              <a:t>dibidang</a:t>
            </a:r>
            <a:r>
              <a:rPr lang="en-US" sz="2200" dirty="0" smtClean="0"/>
              <a:t> </a:t>
            </a:r>
            <a:r>
              <a:rPr lang="en-US" sz="2200" dirty="0" err="1" smtClean="0"/>
              <a:t>jasa</a:t>
            </a:r>
            <a:r>
              <a:rPr lang="en-US" sz="2200" dirty="0" smtClean="0"/>
              <a:t> </a:t>
            </a:r>
            <a:r>
              <a:rPr lang="en-US" sz="2200" dirty="0" err="1" smtClean="0"/>
              <a:t>penjualan</a:t>
            </a:r>
            <a:r>
              <a:rPr lang="en-US" sz="2200" dirty="0" smtClean="0"/>
              <a:t>,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model </a:t>
            </a:r>
            <a:r>
              <a:rPr lang="en-US" sz="2200" dirty="0" err="1" smtClean="0"/>
              <a:t>penjualan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:</a:t>
            </a:r>
          </a:p>
          <a:p>
            <a:pPr marL="1600200" lvl="4" indent="-457200" algn="just">
              <a:buFont typeface="+mj-lt"/>
              <a:buAutoNum type="arabicPeriod"/>
              <a:defRPr/>
            </a:pP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pemesanan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/>
              <a:t>PT. </a:t>
            </a:r>
            <a:r>
              <a:rPr lang="en-US" sz="1800" dirty="0" err="1"/>
              <a:t>Sinar</a:t>
            </a:r>
            <a:r>
              <a:rPr lang="en-US" sz="1800" dirty="0"/>
              <a:t> </a:t>
            </a:r>
            <a:r>
              <a:rPr lang="en-US" sz="1800" dirty="0" err="1"/>
              <a:t>Berseri</a:t>
            </a:r>
            <a:r>
              <a:rPr lang="en-US" sz="1800" dirty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. (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kertas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tulisan</a:t>
            </a:r>
            <a:r>
              <a:rPr lang="en-US" sz="1800" dirty="0" smtClean="0"/>
              <a:t> </a:t>
            </a:r>
            <a:r>
              <a:rPr lang="en-US" sz="1800" dirty="0" err="1" smtClean="0"/>
              <a:t>tangan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fax, </a:t>
            </a:r>
            <a:r>
              <a:rPr lang="en-US" sz="1800" dirty="0" err="1" smtClean="0"/>
              <a:t>salinan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telfon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)</a:t>
            </a:r>
          </a:p>
          <a:p>
            <a:pPr marL="1600200" lvl="4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mengisikan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dipesan</a:t>
            </a:r>
            <a:r>
              <a:rPr lang="en-US" sz="1800" dirty="0" smtClean="0"/>
              <a:t>.  </a:t>
            </a:r>
          </a:p>
          <a:p>
            <a:pPr marL="1600200" lvl="4" indent="-457200" algn="just">
              <a:buFont typeface="+mj-lt"/>
              <a:buAutoNum type="arabicPeriod"/>
              <a:defRPr/>
            </a:pPr>
            <a:r>
              <a:rPr lang="en-US" sz="1800" dirty="0"/>
              <a:t>PT. </a:t>
            </a:r>
            <a:r>
              <a:rPr lang="en-US" sz="1800" dirty="0" err="1"/>
              <a:t>Sinar</a:t>
            </a:r>
            <a:r>
              <a:rPr lang="en-US" sz="1800" dirty="0"/>
              <a:t> </a:t>
            </a:r>
            <a:r>
              <a:rPr lang="en-US" sz="1800" dirty="0" err="1"/>
              <a:t>Berseri</a:t>
            </a:r>
            <a:r>
              <a:rPr lang="en-US" sz="1800" dirty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dipesan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stock </a:t>
            </a:r>
            <a:r>
              <a:rPr lang="en-US" sz="1800" dirty="0" err="1" smtClean="0"/>
              <a:t>memadai</a:t>
            </a:r>
            <a:r>
              <a:rPr lang="en-US" sz="1800" dirty="0" smtClean="0"/>
              <a:t>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nya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tunai</a:t>
            </a:r>
            <a:r>
              <a:rPr lang="en-US" sz="1800" dirty="0" smtClean="0"/>
              <a:t>.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petugas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kwitansi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tanda</a:t>
            </a:r>
            <a:r>
              <a:rPr lang="en-US" sz="1800" dirty="0" smtClean="0"/>
              <a:t>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tunai</a:t>
            </a:r>
            <a:r>
              <a:rPr lang="en-US" sz="1800" dirty="0" smtClean="0"/>
              <a:t>.</a:t>
            </a:r>
          </a:p>
          <a:p>
            <a:pPr marL="1600200" lvl="4" indent="-457200" algn="just">
              <a:buFont typeface="+mj-lt"/>
              <a:buAutoNum type="arabicPeriod"/>
              <a:defRPr/>
            </a:pPr>
            <a:r>
              <a:rPr lang="en-US" sz="1800" dirty="0"/>
              <a:t>PT. </a:t>
            </a:r>
            <a:r>
              <a:rPr lang="en-US" sz="1800" dirty="0" err="1"/>
              <a:t>Sinar</a:t>
            </a:r>
            <a:r>
              <a:rPr lang="en-US" sz="1800" dirty="0"/>
              <a:t> </a:t>
            </a:r>
            <a:r>
              <a:rPr lang="en-US" sz="1800" dirty="0" err="1"/>
              <a:t>Berseri</a:t>
            </a:r>
            <a:r>
              <a:rPr lang="en-US" sz="1800" dirty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mengelola</a:t>
            </a:r>
            <a:r>
              <a:rPr lang="en-US" sz="1800" dirty="0" smtClean="0"/>
              <a:t> data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masih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manual,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dibantu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yang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buat</a:t>
            </a:r>
            <a:r>
              <a:rPr lang="en-US" sz="1800" dirty="0" smtClean="0"/>
              <a:t>. </a:t>
            </a:r>
          </a:p>
          <a:p>
            <a:pPr marL="1600200" lvl="4" indent="-457200" algn="just">
              <a:buFont typeface="+mj-lt"/>
              <a:buAutoNum type="arabicPeriod"/>
              <a:defRPr/>
            </a:pPr>
            <a:r>
              <a:rPr lang="en-US" sz="1800" dirty="0" err="1"/>
              <a:t>Pesanan</a:t>
            </a:r>
            <a:r>
              <a:rPr lang="en-US" sz="1800" dirty="0"/>
              <a:t> </a:t>
            </a:r>
            <a:r>
              <a:rPr lang="en-US" sz="1800" dirty="0" err="1"/>
              <a:t>barang</a:t>
            </a:r>
            <a:r>
              <a:rPr lang="en-US" sz="1800" dirty="0"/>
              <a:t> yang </a:t>
            </a:r>
            <a:r>
              <a:rPr lang="en-US" sz="1800" dirty="0" err="1"/>
              <a:t>diisi</a:t>
            </a:r>
            <a:r>
              <a:rPr lang="en-US" sz="1800" dirty="0"/>
              <a:t> </a:t>
            </a:r>
            <a:r>
              <a:rPr lang="en-US" sz="1800" dirty="0" err="1"/>
              <a:t>sebelumnya</a:t>
            </a:r>
            <a:r>
              <a:rPr lang="en-US" sz="1800" dirty="0"/>
              <a:t> data </a:t>
            </a:r>
            <a:r>
              <a:rPr lang="en-US" sz="1800" dirty="0" err="1"/>
              <a:t>barang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data </a:t>
            </a:r>
            <a:r>
              <a:rPr lang="en-US" sz="1800" dirty="0" err="1"/>
              <a:t>pelanggan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terlebih</a:t>
            </a:r>
            <a:r>
              <a:rPr lang="en-US" sz="1800" dirty="0"/>
              <a:t> </a:t>
            </a:r>
            <a:r>
              <a:rPr lang="en-US" sz="1800" dirty="0" err="1"/>
              <a:t>dahulu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database </a:t>
            </a:r>
            <a:r>
              <a:rPr lang="en-US" sz="1800" dirty="0" err="1"/>
              <a:t>sistem</a:t>
            </a:r>
            <a:r>
              <a:rPr lang="en-US" sz="1800" dirty="0"/>
              <a:t>. </a:t>
            </a:r>
            <a:r>
              <a:rPr lang="en-US" sz="1800" dirty="0" smtClean="0"/>
              <a:t>yang  </a:t>
            </a:r>
            <a:r>
              <a:rPr lang="en-US" sz="1800" dirty="0" err="1" smtClean="0"/>
              <a:t>mengisikan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. </a:t>
            </a:r>
          </a:p>
          <a:p>
            <a:pPr marL="1600200" lvl="4" indent="-457200" algn="just">
              <a:buFont typeface="+mj-lt"/>
              <a:buAutoNum type="arabicPeriod"/>
              <a:defRPr/>
            </a:pP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</a:t>
            </a:r>
            <a:r>
              <a:rPr lang="en-US" sz="1800" dirty="0"/>
              <a:t>PT. </a:t>
            </a:r>
            <a:r>
              <a:rPr lang="en-US" sz="1800" dirty="0" err="1"/>
              <a:t>Sinar</a:t>
            </a:r>
            <a:r>
              <a:rPr lang="en-US" sz="1800" dirty="0"/>
              <a:t> </a:t>
            </a:r>
            <a:r>
              <a:rPr lang="en-US" sz="1800" dirty="0" err="1"/>
              <a:t>Berseri</a:t>
            </a:r>
            <a:r>
              <a:rPr lang="en-US" sz="1800" dirty="0"/>
              <a:t> </a:t>
            </a:r>
            <a:r>
              <a:rPr lang="en-US" sz="1800" dirty="0" err="1" smtClean="0"/>
              <a:t>Berharap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melaporkan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/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file master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pimpinan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</a:t>
            </a:r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Contoh ERD Untuk Aplikasi </a:t>
            </a:r>
            <a:r>
              <a:rPr lang="nb-NO" sz="2400" dirty="0" smtClean="0"/>
              <a:t>Penjulan :</a:t>
            </a:r>
            <a:endParaRPr lang="nb-NO" sz="2400" dirty="0" smtClean="0"/>
          </a:p>
          <a:p>
            <a:pPr marL="1090613" lvl="2" indent="-31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5791200" cy="304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DETIL - PERTEMUAN 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3810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80391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Konseptual Data Model :</a:t>
            </a:r>
            <a:endParaRPr lang="nb-NO" sz="2400" dirty="0" smtClean="0"/>
          </a:p>
          <a:p>
            <a:pPr marL="1090613" lvl="2" indent="-31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5791200" cy="304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DETIL - PERTEMUAN 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3810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4216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23862"/>
          </a:xfrm>
        </p:spPr>
        <p:txBody>
          <a:bodyPr>
            <a:normAutofit lnSpcReduction="10000"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b-NO" sz="2400" dirty="0" smtClean="0"/>
              <a:t>Contoh LRS Untuk </a:t>
            </a:r>
            <a:r>
              <a:rPr lang="nb-NO" sz="2400" dirty="0" smtClean="0"/>
              <a:t>Aplikasi</a:t>
            </a:r>
            <a:endParaRPr lang="nb-NO" sz="2400" dirty="0" smtClean="0"/>
          </a:p>
          <a:p>
            <a:pPr marL="1090613" lvl="2" indent="-31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lvl="2" indent="-31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DETIL - PERTEMUAN 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609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963" y="1219200"/>
            <a:ext cx="84470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297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Pemrograman Berorientasi Objek Lanjutan</vt:lpstr>
      <vt:lpstr>Informasi Penilaian</vt:lpstr>
      <vt:lpstr>Pendahuluan</vt:lpstr>
      <vt:lpstr>Slide 4</vt:lpstr>
      <vt:lpstr>Slide 5</vt:lpstr>
      <vt:lpstr>Slide 6</vt:lpstr>
      <vt:lpstr>DETIL - PERTEMUAN I</vt:lpstr>
      <vt:lpstr>DETIL - PERTEMUAN I</vt:lpstr>
      <vt:lpstr>DETIL - PERTEMUAN I</vt:lpstr>
      <vt:lpstr>DETIL - PERTEMUAN I</vt:lpstr>
    </vt:vector>
  </TitlesOfParts>
  <Company>labkom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Lanjutan</dc:title>
  <dc:creator>Administrator</dc:creator>
  <cp:lastModifiedBy>Administrator</cp:lastModifiedBy>
  <cp:revision>14</cp:revision>
  <dcterms:created xsi:type="dcterms:W3CDTF">2011-09-21T12:27:17Z</dcterms:created>
  <dcterms:modified xsi:type="dcterms:W3CDTF">2011-09-28T03:51:23Z</dcterms:modified>
</cp:coreProperties>
</file>