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8CE7-D020-4101-9A28-F2ABB8BB7159}" type="datetimeFigureOut">
              <a:rPr lang="id-ID" smtClean="0"/>
              <a:t>05/10/2015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1C62F-B5E0-4639-B084-E3025B411AF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PBOL </a:t>
            </a:r>
            <a:br>
              <a:rPr lang="id-ID" dirty="0" smtClean="0"/>
            </a:br>
            <a:r>
              <a:rPr lang="id-ID" dirty="0" smtClean="0"/>
              <a:t>Dewi Kusumaningsih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5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4429156"/>
          </a:xfrm>
        </p:spPr>
        <p:txBody>
          <a:bodyPr>
            <a:normAutofit fontScale="92500" lnSpcReduction="10000"/>
          </a:bodyPr>
          <a:lstStyle/>
          <a:p>
            <a:r>
              <a:rPr lang="id-ID" sz="2000" dirty="0" smtClean="0"/>
              <a:t>Berikan perintah pada kompoene yang bisa diberi event</a:t>
            </a:r>
          </a:p>
          <a:p>
            <a:r>
              <a:rPr lang="id-ID" sz="2000" dirty="0" smtClean="0"/>
              <a:t>Berikan jawaban dari ActionListener yaitu actionPerformed</a:t>
            </a:r>
          </a:p>
          <a:p>
            <a:r>
              <a:rPr lang="id-ID" sz="2000" dirty="0" smtClean="0"/>
              <a:t>Perintahkan apa yg akan dilakukan jika resource diberi action</a:t>
            </a:r>
          </a:p>
          <a:p>
            <a:r>
              <a:rPr lang="id-ID" sz="2000" dirty="0" smtClean="0"/>
              <a:t>Panggil metodh tampil</a:t>
            </a:r>
          </a:p>
          <a:p>
            <a:r>
              <a:rPr lang="id-ID" sz="2000" dirty="0" smtClean="0"/>
              <a:t>Keluar dari JFrame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077" y="142852"/>
            <a:ext cx="6344521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Elbow Connector 9"/>
          <p:cNvCxnSpPr/>
          <p:nvPr/>
        </p:nvCxnSpPr>
        <p:spPr>
          <a:xfrm>
            <a:off x="2357422" y="1357298"/>
            <a:ext cx="2000264" cy="100013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2285984" y="2571744"/>
            <a:ext cx="2286016" cy="171451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2000232" y="3929066"/>
            <a:ext cx="2500330" cy="100013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1357290" y="4500570"/>
            <a:ext cx="3143272" cy="571504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2428860" y="4857760"/>
            <a:ext cx="2000264" cy="500066"/>
          </a:xfrm>
          <a:prstGeom prst="bentConnector3">
            <a:avLst>
              <a:gd name="adj1" fmla="val 15368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51"/>
            <a:ext cx="5643602" cy="658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71438"/>
            <a:ext cx="63246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4071966"/>
          </a:xfrm>
        </p:spPr>
        <p:txBody>
          <a:bodyPr/>
          <a:lstStyle/>
          <a:p>
            <a:r>
              <a:rPr lang="id-ID" dirty="0" smtClean="0"/>
              <a:t>Pekan lalu sampai dibagian ini 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2300" y="0"/>
            <a:ext cx="6411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4071966"/>
          </a:xfrm>
        </p:spPr>
        <p:txBody>
          <a:bodyPr>
            <a:normAutofit/>
          </a:bodyPr>
          <a:lstStyle/>
          <a:p>
            <a:r>
              <a:rPr lang="id-ID" sz="2000" dirty="0" smtClean="0"/>
              <a:t>Tambahkan satu JPabel lagi untuk label Gender</a:t>
            </a:r>
          </a:p>
          <a:p>
            <a:r>
              <a:rPr lang="id-ID" sz="2000" dirty="0" smtClean="0"/>
              <a:t>Ubah GridLayout nya menjadi matrik 4 baris 2 kolom</a:t>
            </a:r>
          </a:p>
          <a:p>
            <a:r>
              <a:rPr lang="id-ID" sz="2000" dirty="0" smtClean="0"/>
              <a:t>Masukan di panel1</a:t>
            </a:r>
            <a:endParaRPr lang="id-ID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857629"/>
            <a:ext cx="27146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0"/>
            <a:ext cx="5529276" cy="670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2714644"/>
          </a:xfrm>
        </p:spPr>
        <p:txBody>
          <a:bodyPr>
            <a:normAutofit/>
          </a:bodyPr>
          <a:lstStyle/>
          <a:p>
            <a:r>
              <a:rPr lang="id-ID" sz="2000" dirty="0" smtClean="0"/>
              <a:t>Tambahkan satu JPanel lagi untul Panel RadioButton</a:t>
            </a:r>
          </a:p>
          <a:p>
            <a:r>
              <a:rPr lang="id-ID" sz="2000" dirty="0" smtClean="0"/>
              <a:t>Atur Layout panel2 menjadi 1 baris 3 kolom</a:t>
            </a:r>
          </a:p>
          <a:p>
            <a:r>
              <a:rPr lang="id-ID" sz="2000" dirty="0" smtClean="0"/>
              <a:t>Masukan di panel1</a:t>
            </a:r>
            <a:endParaRPr lang="id-ID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857629"/>
            <a:ext cx="27146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5643602" cy="686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5500726"/>
          </a:xfrm>
        </p:spPr>
        <p:txBody>
          <a:bodyPr>
            <a:normAutofit fontScale="92500" lnSpcReduction="10000"/>
          </a:bodyPr>
          <a:lstStyle/>
          <a:p>
            <a:r>
              <a:rPr lang="id-ID" sz="2000" dirty="0" smtClean="0"/>
              <a:t>Buat Group RadioButton dengan nama grpJenkel</a:t>
            </a:r>
          </a:p>
          <a:p>
            <a:r>
              <a:rPr lang="id-ID" sz="2000" dirty="0" smtClean="0"/>
              <a:t>Buat 3 JRadioButton untuk inisiasi gender</a:t>
            </a:r>
          </a:p>
          <a:p>
            <a:r>
              <a:rPr lang="id-ID" sz="2000" dirty="0" smtClean="0"/>
              <a:t>Masukan radio button dalan satu group, agar hanya bisa di klik satu radiobutton saja</a:t>
            </a:r>
          </a:p>
          <a:p>
            <a:r>
              <a:rPr lang="id-ID" sz="2000" dirty="0" smtClean="0"/>
              <a:t>Masukan masing2 radiobutton ke panel2</a:t>
            </a:r>
          </a:p>
          <a:p>
            <a:r>
              <a:rPr lang="id-ID" sz="2000" dirty="0" smtClean="0"/>
              <a:t>Pastikan panel2 masuk kedalam panel1</a:t>
            </a:r>
          </a:p>
          <a:p>
            <a:endParaRPr lang="id-ID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42852"/>
            <a:ext cx="6072230" cy="655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Elbow Connector 10"/>
          <p:cNvCxnSpPr/>
          <p:nvPr/>
        </p:nvCxnSpPr>
        <p:spPr>
          <a:xfrm>
            <a:off x="2000232" y="1285860"/>
            <a:ext cx="2857520" cy="1428760"/>
          </a:xfrm>
          <a:prstGeom prst="bentConnector3">
            <a:avLst>
              <a:gd name="adj1" fmla="val 50000"/>
            </a:avLst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1214414" y="2000240"/>
            <a:ext cx="3643338" cy="857256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2571736" y="3214686"/>
            <a:ext cx="2286016" cy="1588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flipV="1">
            <a:off x="2357422" y="3571876"/>
            <a:ext cx="2428892" cy="928694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2214546" y="5143512"/>
            <a:ext cx="2714644" cy="142876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2500330" cy="6286520"/>
          </a:xfrm>
        </p:spPr>
        <p:txBody>
          <a:bodyPr>
            <a:normAutofit fontScale="85000" lnSpcReduction="20000"/>
          </a:bodyPr>
          <a:lstStyle/>
          <a:p>
            <a:r>
              <a:rPr lang="id-ID" sz="2000" dirty="0" smtClean="0"/>
              <a:t>Tambahkan satu JLabel untuk Label agama beri caption Agama;</a:t>
            </a:r>
          </a:p>
          <a:p>
            <a:r>
              <a:rPr lang="id-ID" sz="2000" dirty="0" smtClean="0"/>
              <a:t>Deklarasikan String untuk menyimpan isi dari ComboBox yang berisi string agama;</a:t>
            </a:r>
          </a:p>
          <a:p>
            <a:r>
              <a:rPr lang="id-ID" sz="2000" dirty="0" smtClean="0"/>
              <a:t>Deklarasikan JComboBox isi dengan String;</a:t>
            </a:r>
          </a:p>
          <a:p>
            <a:r>
              <a:rPr lang="id-ID" sz="2000" dirty="0" smtClean="0"/>
              <a:t>Tambahkan perintah cmbAgama.setSelectedIndex(1); untuk mengatur urutan ComboBox yang ditampilkan</a:t>
            </a:r>
          </a:p>
          <a:p>
            <a:r>
              <a:rPr lang="id-ID" sz="2000" dirty="0" smtClean="0"/>
              <a:t>Tambahkan cmbAgama.setMaximumRowCount(5);  untuk mengatur batas maksimal jumalh baris dalm ComboBox</a:t>
            </a:r>
          </a:p>
          <a:p>
            <a:r>
              <a:rPr lang="id-ID" sz="2000" dirty="0" smtClean="0"/>
              <a:t>Ubah Matrik jadi 5 Baris, 2 kolom</a:t>
            </a:r>
          </a:p>
          <a:p>
            <a:r>
              <a:rPr lang="id-ID" sz="2000" dirty="0" smtClean="0"/>
              <a:t>Masukan Label Agama dan Combobox dalam panel1</a:t>
            </a:r>
            <a:endParaRPr lang="id-ID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628651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Elbow Connector 40"/>
          <p:cNvCxnSpPr/>
          <p:nvPr/>
        </p:nvCxnSpPr>
        <p:spPr>
          <a:xfrm rot="16200000" flipH="1">
            <a:off x="2285984" y="1071546"/>
            <a:ext cx="2428892" cy="2286016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>
            <a:off x="2143108" y="2285992"/>
            <a:ext cx="2500330" cy="1285884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1428728" y="2857496"/>
            <a:ext cx="3214710" cy="785818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flipV="1">
            <a:off x="2000232" y="3786190"/>
            <a:ext cx="2643206" cy="142876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flipV="1">
            <a:off x="2214546" y="3929066"/>
            <a:ext cx="2428892" cy="100013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flipV="1">
            <a:off x="2071670" y="4429132"/>
            <a:ext cx="2643206" cy="1428760"/>
          </a:xfrm>
          <a:prstGeom prst="bentConnector3">
            <a:avLst>
              <a:gd name="adj1" fmla="val 58037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flipV="1">
            <a:off x="1500166" y="5357826"/>
            <a:ext cx="3224234" cy="1285884"/>
          </a:xfrm>
          <a:prstGeom prst="bentConnector3">
            <a:avLst>
              <a:gd name="adj1" fmla="val 71772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2500330" cy="357190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2500330" cy="5929354"/>
          </a:xfrm>
        </p:spPr>
        <p:txBody>
          <a:bodyPr>
            <a:normAutofit/>
          </a:bodyPr>
          <a:lstStyle/>
          <a:p>
            <a:r>
              <a:rPr lang="id-ID" sz="2500" dirty="0" smtClean="0"/>
              <a:t>Tambahkan dua JButton lengkapi dengan caption nya;</a:t>
            </a:r>
          </a:p>
          <a:p>
            <a:r>
              <a:rPr lang="id-ID" sz="2500" dirty="0" smtClean="0"/>
              <a:t>Ubah GridLayoutnya menjadi 6 Baris 2 kolom</a:t>
            </a:r>
          </a:p>
          <a:p>
            <a:r>
              <a:rPr lang="id-ID" sz="2500" dirty="0" smtClean="0"/>
              <a:t>Masukan kedua JButton ke panel1</a:t>
            </a:r>
            <a:endParaRPr lang="id-ID" sz="2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1" y="142852"/>
            <a:ext cx="6162221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Elbow Connector 7"/>
          <p:cNvCxnSpPr/>
          <p:nvPr/>
        </p:nvCxnSpPr>
        <p:spPr>
          <a:xfrm>
            <a:off x="2214546" y="2285992"/>
            <a:ext cx="1357322" cy="857256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2143108" y="3500438"/>
            <a:ext cx="1500198" cy="28575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2214546" y="4572008"/>
            <a:ext cx="1428760" cy="428628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4286280"/>
          </a:xfrm>
        </p:spPr>
        <p:txBody>
          <a:bodyPr>
            <a:normAutofit lnSpcReduction="10000"/>
          </a:bodyPr>
          <a:lstStyle/>
          <a:p>
            <a:r>
              <a:rPr lang="id-ID" sz="2000" dirty="0" smtClean="0"/>
              <a:t>Sekarang kita akan tambahkan perintah agar komponen bisa mendengar apa yg kita perintahkan dengan ActionListerner</a:t>
            </a:r>
          </a:p>
          <a:p>
            <a:r>
              <a:rPr lang="id-ID" sz="2000" dirty="0" smtClean="0"/>
              <a:t>Pindahkan Jbutton diatas class Latihan4</a:t>
            </a:r>
          </a:p>
          <a:p>
            <a:r>
              <a:rPr lang="id-ID" sz="2000" dirty="0" smtClean="0"/>
              <a:t>Deklarasikan event agar dapat menerima respon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2"/>
            <a:ext cx="617938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Elbow Connector 7"/>
          <p:cNvCxnSpPr/>
          <p:nvPr/>
        </p:nvCxnSpPr>
        <p:spPr>
          <a:xfrm>
            <a:off x="2428860" y="1000108"/>
            <a:ext cx="5072098" cy="1214446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1928794" y="2500306"/>
            <a:ext cx="2643206" cy="928694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1857356" y="1928802"/>
            <a:ext cx="2714644" cy="2286016"/>
          </a:xfrm>
          <a:prstGeom prst="bentConnector3">
            <a:avLst>
              <a:gd name="adj1" fmla="val 44035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2500330" cy="511156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Lanjutan Desain Form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2500330" cy="4286280"/>
          </a:xfrm>
        </p:spPr>
        <p:txBody>
          <a:bodyPr>
            <a:normAutofit lnSpcReduction="10000"/>
          </a:bodyPr>
          <a:lstStyle/>
          <a:p>
            <a:r>
              <a:rPr lang="id-ID" sz="2000" dirty="0" smtClean="0"/>
              <a:t>Sekarang kita akan tambahkan perintah agar komponen bisa mendengar apa yg kita perintahkan dengan ActionListerner</a:t>
            </a:r>
          </a:p>
          <a:p>
            <a:r>
              <a:rPr lang="id-ID" sz="2000" dirty="0" smtClean="0"/>
              <a:t>Pindahkan Jbutton diatas class Latihan4</a:t>
            </a:r>
          </a:p>
          <a:p>
            <a:r>
              <a:rPr lang="id-ID" sz="2000" dirty="0" smtClean="0"/>
              <a:t>Deklarasikan event agar dapat menerima respon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2"/>
            <a:ext cx="617938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Elbow Connector 7"/>
          <p:cNvCxnSpPr/>
          <p:nvPr/>
        </p:nvCxnSpPr>
        <p:spPr>
          <a:xfrm>
            <a:off x="2428860" y="1000108"/>
            <a:ext cx="5072098" cy="1214446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1928794" y="2500306"/>
            <a:ext cx="2643206" cy="928694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1857356" y="1928802"/>
            <a:ext cx="2714644" cy="2286016"/>
          </a:xfrm>
          <a:prstGeom prst="bentConnector3">
            <a:avLst>
              <a:gd name="adj1" fmla="val 44035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274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PBOL  Dewi Kusumaningsih</vt:lpstr>
      <vt:lpstr>Lanjutan Desain Form</vt:lpstr>
      <vt:lpstr>Lanjutan Desain Form</vt:lpstr>
      <vt:lpstr>Lanjutan Desain Form</vt:lpstr>
      <vt:lpstr>Lanjutan Desain Form</vt:lpstr>
      <vt:lpstr>Lanjutan Desain Form</vt:lpstr>
      <vt:lpstr>Lanjutan Desain Form</vt:lpstr>
      <vt:lpstr>Lanjutan Desain Form</vt:lpstr>
      <vt:lpstr>Lanjutan Desain Form</vt:lpstr>
      <vt:lpstr>Lanjutan Desain Form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PBOL  Dewi Kusumaningsih</dc:title>
  <dc:creator>user</dc:creator>
  <cp:lastModifiedBy>user</cp:lastModifiedBy>
  <cp:revision>16</cp:revision>
  <dcterms:created xsi:type="dcterms:W3CDTF">2015-10-05T03:27:30Z</dcterms:created>
  <dcterms:modified xsi:type="dcterms:W3CDTF">2015-10-05T05:36:02Z</dcterms:modified>
</cp:coreProperties>
</file>