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9" r:id="rId19"/>
    <p:sldId id="275" r:id="rId20"/>
    <p:sldId id="277" r:id="rId21"/>
    <p:sldId id="278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0D6D-B98C-4C5D-9E2B-BF9D69C139C5}" type="datetimeFigureOut">
              <a:rPr lang="id-ID" smtClean="0"/>
              <a:pPr/>
              <a:t>17/10/2015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883C-F971-4724-91AD-7825AF02CDA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pmyadmin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ocalhost/phpmyadm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PBOL </a:t>
            </a:r>
            <a:br>
              <a:rPr lang="id-ID" dirty="0" smtClean="0"/>
            </a:br>
            <a:r>
              <a:rPr lang="id-ID" dirty="0" smtClean="0"/>
              <a:t>Dewi Kusumaningsih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8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Pengelolaan 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r>
              <a:rPr lang="sv-SE" dirty="0" smtClean="0"/>
              <a:t>Membuat Database : </a:t>
            </a:r>
            <a:endParaRPr lang="id-ID" dirty="0" smtClean="0"/>
          </a:p>
          <a:p>
            <a:pPr>
              <a:buNone/>
            </a:pPr>
            <a:r>
              <a:rPr lang="id-ID" dirty="0"/>
              <a:t>	</a:t>
            </a:r>
            <a:r>
              <a:rPr lang="sv-SE" dirty="0" smtClean="0"/>
              <a:t>Membuat Database, dapat di lakukan dengan cara : </a:t>
            </a:r>
            <a:endParaRPr lang="id-ID" dirty="0" smtClean="0"/>
          </a:p>
          <a:p>
            <a:pPr>
              <a:buNone/>
            </a:pPr>
            <a:r>
              <a:rPr lang="id-ID" dirty="0"/>
              <a:t>	</a:t>
            </a:r>
            <a:r>
              <a:rPr lang="sv-SE" dirty="0" smtClean="0"/>
              <a:t>1. isilah nama database baru </a:t>
            </a:r>
            <a:r>
              <a:rPr lang="id-ID" dirty="0" smtClean="0"/>
              <a:t>pada kolom ini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7939683" cy="376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24903" cy="43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Autofit/>
          </a:bodyPr>
          <a:lstStyle/>
          <a:p>
            <a:r>
              <a:rPr lang="id-ID" sz="3500" dirty="0" smtClean="0"/>
              <a:t>Membuat dan Mengelola Tabel</a:t>
            </a:r>
            <a:endParaRPr lang="id-ID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/>
          </a:bodyPr>
          <a:lstStyle/>
          <a:p>
            <a:pPr algn="just"/>
            <a:r>
              <a:rPr lang="id-ID" sz="2200" dirty="0" smtClean="0"/>
              <a:t>Tabel adalah sebuah set elemen data (nilai) yang di organisasikan menggunakan sebuah model vertikal (kolom) atau di sebut field dan horizontal (baris). Sebuah tabel memiliki jumlah kolom tertentu . </a:t>
            </a:r>
          </a:p>
          <a:p>
            <a:pPr algn="just"/>
            <a:r>
              <a:rPr lang="id-ID" sz="2200" dirty="0" smtClean="0"/>
              <a:t>Sebuah database dapat memiliki 1 atau lebih Tabel. </a:t>
            </a:r>
          </a:p>
          <a:p>
            <a:pPr algn="just"/>
            <a:r>
              <a:rPr lang="id-ID" sz="2200" dirty="0" smtClean="0"/>
              <a:t>Sebuah tabel dapat memiliki feature sbb :</a:t>
            </a:r>
          </a:p>
          <a:p>
            <a:pPr lvl="1" algn="just"/>
            <a:r>
              <a:rPr lang="id-ID" sz="2200" dirty="0" smtClean="0"/>
              <a:t>Primary key : Sebuah key yang unique yang menyatakan id dari setiap baris </a:t>
            </a:r>
          </a:p>
          <a:p>
            <a:pPr lvl="1" algn="just"/>
            <a:r>
              <a:rPr lang="id-ID" sz="2200" dirty="0" smtClean="0"/>
              <a:t>auto_increment : Sebuah field yang bertambah nilai 1 secara otomatis, ketika ada data yang di masukkan. </a:t>
            </a:r>
          </a:p>
          <a:p>
            <a:pPr algn="just"/>
            <a:r>
              <a:rPr lang="id-ID" sz="2200" dirty="0" smtClean="0"/>
              <a:t>Beberapa Feature yang ada di dalam phpmyadmin adalah sbb : </a:t>
            </a:r>
          </a:p>
          <a:p>
            <a:pPr lvl="1" algn="just"/>
            <a:r>
              <a:rPr lang="id-ID" sz="2200" dirty="0" smtClean="0"/>
              <a:t>Feature menjalankan SQL secara manual </a:t>
            </a:r>
          </a:p>
          <a:p>
            <a:pPr lvl="1" algn="just"/>
            <a:r>
              <a:rPr lang="id-ID" sz="2200" dirty="0" smtClean="0"/>
              <a:t>Status Information </a:t>
            </a:r>
          </a:p>
          <a:p>
            <a:pPr lvl="1" algn="just"/>
            <a:r>
              <a:rPr lang="id-ID" sz="2200" dirty="0" smtClean="0"/>
              <a:t>Pengaturan Hak akses user </a:t>
            </a:r>
          </a:p>
          <a:p>
            <a:pPr lvl="1" algn="just"/>
            <a:r>
              <a:rPr lang="id-ID" sz="2200" dirty="0" smtClean="0"/>
              <a:t>Export dan Import database dan table </a:t>
            </a:r>
            <a:endParaRPr lang="id-ID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714356"/>
            <a:ext cx="752674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643734" cy="63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32442" cy="56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Setting Mysql Connector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4714908" cy="5572164"/>
          </a:xfrm>
        </p:spPr>
        <p:txBody>
          <a:bodyPr>
            <a:normAutofit fontScale="77500" lnSpcReduction="20000"/>
          </a:bodyPr>
          <a:lstStyle/>
          <a:p>
            <a:r>
              <a:rPr lang="id-ID" sz="2500" dirty="0" smtClean="0"/>
              <a:t>Copy MysqlConnector ke Drive komputer anda boleh di E</a:t>
            </a:r>
          </a:p>
          <a:p>
            <a:r>
              <a:rPr lang="id-ID" sz="2500" dirty="0" smtClean="0"/>
              <a:t>kemudian ekstrak file tersebut</a:t>
            </a:r>
          </a:p>
          <a:p>
            <a:r>
              <a:rPr lang="id-ID" sz="2800" dirty="0" smtClean="0"/>
              <a:t>Setelah itu, masuk ke folder </a:t>
            </a:r>
            <a:r>
              <a:rPr lang="id-ID" sz="2800" b="1" dirty="0" smtClean="0"/>
              <a:t>mysql-connector-java-3.1.14\</a:t>
            </a:r>
            <a:r>
              <a:rPr lang="id-ID" sz="2800" dirty="0" smtClean="0"/>
              <a:t> disana terdapat file *.jar dengan nama file mysql-connector-java-3.1.14-bin.jar. Copykan file tersebut ke direktori jre kita menginstal java misal di </a:t>
            </a:r>
            <a:r>
              <a:rPr lang="id-ID" sz="2500" b="1" dirty="0" smtClean="0"/>
              <a:t>C:\Program Files\Java\</a:t>
            </a:r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jdk1.7.0_25</a:t>
            </a:r>
            <a:r>
              <a:rPr lang="id-ID" sz="2500" b="1" dirty="0" smtClean="0"/>
              <a:t>\jre\lib\ext</a:t>
            </a:r>
          </a:p>
          <a:p>
            <a:r>
              <a:rPr lang="id-ID" sz="2400" dirty="0" smtClean="0"/>
              <a:t>Setelah itu kita kembali ke direktori </a:t>
            </a:r>
            <a:r>
              <a:rPr lang="id-ID" sz="2400" b="1" dirty="0" smtClean="0"/>
              <a:t>E:\mysql-connector-java-5.1.15\</a:t>
            </a:r>
            <a:r>
              <a:rPr lang="id-ID" sz="2400" dirty="0" smtClean="0"/>
              <a:t>kemudian masuk ke folder </a:t>
            </a:r>
            <a:r>
              <a:rPr lang="id-ID" sz="2400" b="1" dirty="0" smtClean="0"/>
              <a:t>src</a:t>
            </a:r>
            <a:r>
              <a:rPr lang="id-ID" sz="2400" dirty="0" smtClean="0"/>
              <a:t> kemudian cari dua folder “com” dan “org”. Copykan kedua folder tersebut ke direktori instalasi java misal di </a:t>
            </a:r>
            <a:r>
              <a:rPr lang="id-ID" sz="2400" b="1" dirty="0" smtClean="0"/>
              <a:t>C:\Program Files\Java\jdk1.7.0</a:t>
            </a:r>
            <a:r>
              <a:rPr lang="id-ID" sz="2400" dirty="0" smtClean="0"/>
              <a:t>.</a:t>
            </a:r>
          </a:p>
          <a:p>
            <a:r>
              <a:rPr lang="id-ID" sz="2400" dirty="0" smtClean="0"/>
              <a:t>Setelah langkah-langkah di atas sudah dilakukan, maka langkah selanjutnya mencoba koneksi.</a:t>
            </a:r>
            <a:endParaRPr lang="id-ID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880650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929090" cy="18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JAVA DENGAN DATABASE </a:t>
            </a:r>
            <a:r>
              <a:rPr lang="id-ID" b="1" dirty="0" smtClean="0"/>
              <a:t>MYSQL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3000396" cy="5786478"/>
          </a:xfrm>
        </p:spPr>
        <p:txBody>
          <a:bodyPr>
            <a:normAutofit/>
          </a:bodyPr>
          <a:lstStyle/>
          <a:p>
            <a:r>
              <a:rPr lang="id-ID" sz="3000" dirty="0" smtClean="0"/>
              <a:t>Buat class baru untuk melakukan koneksi</a:t>
            </a:r>
          </a:p>
          <a:p>
            <a:r>
              <a:rPr lang="id-ID" sz="3000" dirty="0" smtClean="0"/>
              <a:t>buat file baru dengan nama Koneksi.java</a:t>
            </a:r>
          </a:p>
          <a:p>
            <a:r>
              <a:rPr lang="id-ID" sz="3000" dirty="0" smtClean="0"/>
              <a:t>buat class konstruktornya</a:t>
            </a:r>
          </a:p>
          <a:p>
            <a:r>
              <a:rPr lang="id-ID" sz="3000" dirty="0" smtClean="0"/>
              <a:t>buat systax koneksinya</a:t>
            </a:r>
          </a:p>
          <a:p>
            <a:endParaRPr lang="id-ID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4286280" cy="22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858048" cy="639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58180" cy="3571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Membuat Koneksi dari Aplikasi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3214710" cy="1214446"/>
          </a:xfrm>
        </p:spPr>
        <p:txBody>
          <a:bodyPr>
            <a:normAutofit lnSpcReduction="10000"/>
          </a:bodyPr>
          <a:lstStyle/>
          <a:p>
            <a:r>
              <a:rPr lang="id-ID" sz="2500" dirty="0" smtClean="0"/>
              <a:t>Buka Form Barang </a:t>
            </a:r>
          </a:p>
          <a:p>
            <a:r>
              <a:rPr lang="id-ID" sz="2500" dirty="0" smtClean="0"/>
              <a:t>Tambahkan paket io dan sql</a:t>
            </a:r>
          </a:p>
          <a:p>
            <a:endParaRPr lang="id-ID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432435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3286124"/>
            <a:ext cx="321471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000" dirty="0" smtClean="0"/>
              <a:t>Tambahkan “implements ActionListener”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000" dirty="0" smtClean="0"/>
              <a:t>Berikan actionPerformed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429156" cy="11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14818"/>
            <a:ext cx="3886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600" b="1" dirty="0" smtClean="0"/>
              <a:t>DESIGN 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9536" lvl="2" algn="just">
              <a:buFont typeface="Wingdings 2"/>
              <a:buChar char=""/>
              <a:defRPr/>
            </a:pP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/>
              <a:t>pemesanan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buat</a:t>
            </a:r>
            <a:r>
              <a:rPr lang="en-US" sz="2200" dirty="0"/>
              <a:t> </a:t>
            </a:r>
            <a:r>
              <a:rPr lang="en-US" sz="2200" dirty="0" err="1"/>
              <a:t>tentunya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aplikasi</a:t>
            </a:r>
            <a:r>
              <a:rPr lang="en-US" sz="2200" dirty="0"/>
              <a:t> yang </a:t>
            </a:r>
            <a:r>
              <a:rPr lang="en-US" sz="2200" dirty="0" err="1" smtClean="0"/>
              <a:t>berbasis</a:t>
            </a:r>
            <a:r>
              <a:rPr lang="en-US" sz="2200" dirty="0" smtClean="0"/>
              <a:t> </a:t>
            </a:r>
            <a:r>
              <a:rPr lang="en-US" sz="2200" dirty="0"/>
              <a:t>data.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dibutuhkan</a:t>
            </a:r>
            <a:r>
              <a:rPr lang="en-US" sz="2200" dirty="0"/>
              <a:t> </a:t>
            </a:r>
            <a:r>
              <a:rPr lang="en-US" sz="2200" dirty="0" err="1" smtClean="0"/>
              <a:t>sebuah</a:t>
            </a:r>
            <a:r>
              <a:rPr lang="id-ID" sz="2200" dirty="0" smtClean="0"/>
              <a:t> </a:t>
            </a:r>
            <a:r>
              <a:rPr lang="en-US" sz="2200" dirty="0" smtClean="0"/>
              <a:t>database</a:t>
            </a:r>
            <a:r>
              <a:rPr lang="id-ID" sz="2200" dirty="0" smtClean="0"/>
              <a:t> sebagai</a:t>
            </a:r>
            <a:r>
              <a:rPr lang="en-US" sz="2200" dirty="0" smtClean="0"/>
              <a:t> </a:t>
            </a:r>
            <a:r>
              <a:rPr lang="en-US" sz="2200" dirty="0"/>
              <a:t>media </a:t>
            </a:r>
            <a:r>
              <a:rPr lang="id-ID" sz="2200" dirty="0" smtClean="0"/>
              <a:t>p</a:t>
            </a:r>
            <a:r>
              <a:rPr lang="en-US" sz="2200" dirty="0" err="1" smtClean="0"/>
              <a:t>enyimpan</a:t>
            </a:r>
            <a:r>
              <a:rPr lang="id-ID" sz="2200" dirty="0" smtClean="0"/>
              <a:t>an</a:t>
            </a:r>
            <a:r>
              <a:rPr lang="en-US" sz="2200" dirty="0" smtClean="0"/>
              <a:t> data.</a:t>
            </a:r>
            <a:endParaRPr lang="en-US" sz="2200" dirty="0"/>
          </a:p>
          <a:p>
            <a:pPr marL="859536" lvl="2">
              <a:buNone/>
              <a:defRPr/>
            </a:pPr>
            <a:r>
              <a:rPr lang="en-US" sz="2200" dirty="0"/>
              <a:t> </a:t>
            </a:r>
          </a:p>
          <a:p>
            <a:pPr marL="859536" lvl="2" algn="just">
              <a:buFont typeface="Wingdings 2"/>
              <a:buChar char=""/>
              <a:defRPr/>
            </a:pP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database yang </a:t>
            </a:r>
            <a:r>
              <a:rPr lang="en-US" sz="2200" dirty="0" err="1"/>
              <a:t>beredar</a:t>
            </a:r>
            <a:r>
              <a:rPr lang="en-US" sz="2200" dirty="0"/>
              <a:t> </a:t>
            </a:r>
            <a:r>
              <a:rPr lang="en-US" sz="2200" dirty="0" err="1"/>
              <a:t>dipasaran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segala</a:t>
            </a:r>
            <a:r>
              <a:rPr lang="en-US" sz="2200" dirty="0"/>
              <a:t> </a:t>
            </a:r>
            <a:r>
              <a:rPr lang="en-US" sz="2200" dirty="0" err="1" smtClean="0"/>
              <a:t>kelebihannya</a:t>
            </a:r>
            <a:r>
              <a:rPr lang="en-US" sz="2200" dirty="0" smtClean="0"/>
              <a:t>. </a:t>
            </a:r>
            <a:r>
              <a:rPr lang="id-ID" sz="2200" dirty="0" smtClean="0"/>
              <a:t>S</a:t>
            </a:r>
            <a:r>
              <a:rPr lang="en-US" sz="2200" dirty="0" err="1" smtClean="0"/>
              <a:t>eperti</a:t>
            </a:r>
            <a:r>
              <a:rPr lang="en-US" sz="2200" dirty="0" smtClean="0"/>
              <a:t> </a:t>
            </a:r>
            <a:r>
              <a:rPr lang="en-US" sz="2200" dirty="0"/>
              <a:t>SQL Server, Oracle Database, </a:t>
            </a:r>
            <a:r>
              <a:rPr lang="id-ID" sz="2200" dirty="0" smtClean="0"/>
              <a:t>Ms.Access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lain </a:t>
            </a:r>
            <a:r>
              <a:rPr lang="en-US" sz="2200" dirty="0" err="1"/>
              <a:t>sebagainya</a:t>
            </a:r>
            <a:r>
              <a:rPr lang="en-US" sz="2200" dirty="0"/>
              <a:t>. </a:t>
            </a:r>
            <a:r>
              <a:rPr lang="id-ID" sz="2200" dirty="0" smtClean="0"/>
              <a:t>A</a:t>
            </a:r>
            <a:r>
              <a:rPr lang="en-US" sz="2200" dirty="0" err="1" smtClean="0"/>
              <a:t>plikasi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buat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id-ID" sz="2200" dirty="0" smtClean="0"/>
              <a:t>MySql</a:t>
            </a:r>
            <a:r>
              <a:rPr lang="en-US" sz="2200" dirty="0" smtClean="0"/>
              <a:t>. </a:t>
            </a:r>
            <a:endParaRPr lang="en-US" sz="2200" b="1" dirty="0">
              <a:solidFill>
                <a:srgbClr val="FF000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71504"/>
          </a:xfrm>
        </p:spPr>
        <p:txBody>
          <a:bodyPr>
            <a:normAutofit/>
          </a:bodyPr>
          <a:lstStyle/>
          <a:p>
            <a:r>
              <a:rPr lang="id-ID" sz="2500" dirty="0" smtClean="0"/>
              <a:t>terlebih dahulu isi record pada tabel barang</a:t>
            </a:r>
          </a:p>
          <a:p>
            <a:endParaRPr lang="id-ID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143800" cy="22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14686"/>
            <a:ext cx="6176979" cy="30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Buat Metodh untuk Koneksi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2614602" cy="4983179"/>
          </a:xfrm>
        </p:spPr>
        <p:txBody>
          <a:bodyPr>
            <a:normAutofit/>
          </a:bodyPr>
          <a:lstStyle/>
          <a:p>
            <a:r>
              <a:rPr lang="id-ID" dirty="0" smtClean="0"/>
              <a:t>letak kan metodh tersebut sebelum main metodh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14422"/>
            <a:ext cx="5638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2400288" cy="5126055"/>
          </a:xfrm>
        </p:spPr>
        <p:txBody>
          <a:bodyPr/>
          <a:lstStyle/>
          <a:p>
            <a:r>
              <a:rPr lang="id-ID" dirty="0" smtClean="0"/>
              <a:t>kemudian panggil di kelas konstruktornya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Buat Metodh untuk Koneksi 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5214942" cy="55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652463"/>
            <a:ext cx="71818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simpan file anda berserta databasenya !</a:t>
            </a:r>
          </a:p>
          <a:p>
            <a:r>
              <a:rPr lang="id-ID" dirty="0" smtClean="0"/>
              <a:t>copy database yang ada di :</a:t>
            </a:r>
          </a:p>
          <a:p>
            <a:pPr>
              <a:buNone/>
            </a:pPr>
            <a:r>
              <a:rPr lang="id-ID" dirty="0" smtClean="0"/>
              <a:t>    C</a:t>
            </a:r>
            <a:r>
              <a:rPr lang="id-ID" dirty="0" smtClean="0"/>
              <a:t>:\xampp\mysql\data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Pengenalan mysql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d-ID" dirty="0" smtClean="0"/>
              <a:t>Mysql adalah sebuah Database Open Source populer di dunia. </a:t>
            </a:r>
          </a:p>
          <a:p>
            <a:pPr algn="just"/>
            <a:r>
              <a:rPr lang="id-ID" dirty="0" smtClean="0"/>
              <a:t>Penggunaannya sebagai database bahasa pemrograman populer seperti PHP dan Java adalah hal umum. </a:t>
            </a:r>
          </a:p>
          <a:p>
            <a:pPr algn="just"/>
            <a:r>
              <a:rPr lang="id-ID" dirty="0" smtClean="0"/>
              <a:t>Untuk memudahkan penggunaan Mysql, terdapat Software open source berbasis GUI, yakni phpmyadmin, yang dapat di download secara gratis di situs </a:t>
            </a:r>
            <a:r>
              <a:rPr lang="id-ID" dirty="0" smtClean="0">
                <a:hlinkClick r:id="rId2"/>
              </a:rPr>
              <a:t>www.phpmyadmin.net</a:t>
            </a:r>
            <a:r>
              <a:rPr lang="id-ID" dirty="0" smtClean="0"/>
              <a:t>.</a:t>
            </a:r>
          </a:p>
          <a:p>
            <a:pPr algn="just"/>
            <a:r>
              <a:rPr lang="id-ID" dirty="0" smtClean="0"/>
              <a:t> Phpmyadmin ini juga terdapat secara default pada Xampp (www.apachefriends.org), yaitu software yang membundle apache,php dan mysql serta Perl, di tambah modul-modul tambahan.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d-ID" dirty="0" smtClean="0"/>
              <a:t>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d-ID" dirty="0" smtClean="0"/>
              <a:t>Database : Database adalah sebuah system yang di buat untuk mengorganisasi, menyimpan dan menarik data dengan mudah.</a:t>
            </a:r>
          </a:p>
          <a:p>
            <a:pPr algn="just"/>
            <a:r>
              <a:rPr lang="id-ID" dirty="0" smtClean="0"/>
              <a:t>Database terdiri dari kumpulan data yang terorganisir untuk 1 atau lebih penggunaan, dalam bentuk digital. </a:t>
            </a:r>
          </a:p>
          <a:p>
            <a:pPr algn="just"/>
            <a:r>
              <a:rPr lang="id-ID" dirty="0" smtClean="0"/>
              <a:t>Database digital di manage menggunakan Database Management System (DBMS), yang menyimpan isi database, mengizinkan pembuatan dan maintenance data dan pencarian dan akses yang lain. </a:t>
            </a:r>
          </a:p>
          <a:p>
            <a:pPr algn="just"/>
            <a:r>
              <a:rPr lang="id-ID" dirty="0" smtClean="0"/>
              <a:t>Beberapa Database yang ada saat ini adalah : Mysql, Sql Server, Ms.Access, Oracle, dan PostgreSql. 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Pengenalan MySQL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dirty="0" smtClean="0"/>
              <a:t>MySQL adalah salah satu jenis database server yang sangat terkenal. </a:t>
            </a:r>
          </a:p>
          <a:p>
            <a:pPr algn="just"/>
            <a:r>
              <a:rPr lang="id-ID" dirty="0" smtClean="0"/>
              <a:t>MySQL menggunakan bahasa SQL untuk mengakses database nya. </a:t>
            </a:r>
          </a:p>
          <a:p>
            <a:pPr algn="just"/>
            <a:r>
              <a:rPr lang="id-ID" dirty="0" smtClean="0"/>
              <a:t>Lisensi Mysql adalah FOSS License Exception dan ada juga yang versi komersial nya. </a:t>
            </a:r>
          </a:p>
          <a:p>
            <a:pPr algn="just"/>
            <a:r>
              <a:rPr lang="id-ID" dirty="0" smtClean="0"/>
              <a:t>MySQL tersedia untuk beberapa platform, di antara nya adalah untuk versi windows dan versi linux. </a:t>
            </a:r>
          </a:p>
          <a:p>
            <a:pPr algn="just"/>
            <a:r>
              <a:rPr lang="id-ID" dirty="0" smtClean="0"/>
              <a:t>Untuk melakukan administrasi secara lebih mudah terhadap Mysql, anda dapat menggunakan software tertentu, di antara nya adalah phpmyadmin dan mysql yog. </a:t>
            </a:r>
          </a:p>
          <a:p>
            <a:pPr algn="just"/>
            <a:r>
              <a:rPr lang="id-ID" dirty="0" smtClean="0"/>
              <a:t>Pada kesempatan kali ini, kita akan menggunakan phpmyadmin, yang terdapat dalam bundle xampp, yang dapat di peroleh di www.apachefriends.org. 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Phpmyadmin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Phpmyadmin adalah sebuah aplikasi open source yang berfungsi untuk memudahkan manajemen MySQL. </a:t>
            </a:r>
          </a:p>
          <a:p>
            <a:pPr algn="just"/>
            <a:r>
              <a:rPr lang="id-ID" dirty="0" smtClean="0"/>
              <a:t>Dengan menggunakan phpmyadmin, anda dapat membuat database, membuat tabel, menginsert, menghapus dan mengupdate data dengan GUI dan terasa lebih mudah, tanpa perlu mengetikkan perintah SQL secara manual. </a:t>
            </a:r>
          </a:p>
          <a:p>
            <a:pPr algn="just"/>
            <a:r>
              <a:rPr lang="id-ID" dirty="0" smtClean="0"/>
              <a:t>PhpMyadmin dapat di download secaara free di http://www.phpmyadmin.net. 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Xampp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d-ID" sz="3700" dirty="0" smtClean="0"/>
              <a:t>Xampp adalah sebuah paket kumpulan software yang terdiri dari apache, mysql, phpmyadmin, php, Perl, Freetype2,dll. </a:t>
            </a:r>
          </a:p>
          <a:p>
            <a:pPr algn="just"/>
            <a:r>
              <a:rPr lang="id-ID" sz="3700" dirty="0" smtClean="0"/>
              <a:t>Xampp berfungsi untuk memudahkan instalasi lingkungan php, di mana biasa nya lingkungan pengembangan web memerlukan php,apache,mysql dan phpmyadmin serta software-software yang terkait dengan pengembangan web. </a:t>
            </a:r>
          </a:p>
          <a:p>
            <a:pPr algn="just"/>
            <a:r>
              <a:rPr lang="id-ID" sz="3700" dirty="0" smtClean="0"/>
              <a:t>Dengan menggunakan xampp, kita tidak perlu menginstall aplikasi-aplikasi tsb satu persatu. </a:t>
            </a:r>
          </a:p>
          <a:p>
            <a:pPr algn="just"/>
            <a:r>
              <a:rPr lang="id-ID" sz="3700" dirty="0" smtClean="0"/>
              <a:t>Paket aplikasi perlu di extract dan di install terlebih dahulu, dengan memilih jenis xampp sesuai dengan jenis OS nya. </a:t>
            </a:r>
          </a:p>
          <a:p>
            <a:pPr algn="just"/>
            <a:r>
              <a:rPr lang="id-ID" sz="3700" dirty="0" smtClean="0"/>
              <a:t>Setelah sukses menginstall xampp, kita dapat langsung mengaktifkan Mysql dengan cara mengaktifikan xampp</a:t>
            </a:r>
            <a:r>
              <a:rPr lang="id-ID" dirty="0" smtClean="0"/>
              <a:t>. 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15106"/>
          </a:xfrm>
        </p:spPr>
        <p:txBody>
          <a:bodyPr/>
          <a:lstStyle/>
          <a:p>
            <a:r>
              <a:rPr lang="id-ID" dirty="0" smtClean="0"/>
              <a:t>Pada Windows, untuk mengaktifkan phpmyadmin dengan cara sbb : </a:t>
            </a:r>
          </a:p>
          <a:p>
            <a:pPr lvl="1"/>
            <a:r>
              <a:rPr lang="id-ID" dirty="0" smtClean="0"/>
              <a:t>Aktifkan phpmyadmin pada browser</a:t>
            </a:r>
          </a:p>
          <a:p>
            <a:pPr lvl="1"/>
            <a:r>
              <a:rPr lang="id-ID" dirty="0" smtClean="0"/>
              <a:t> Ketik : </a:t>
            </a:r>
            <a:r>
              <a:rPr lang="id-ID" dirty="0" smtClean="0">
                <a:hlinkClick r:id="rId2"/>
              </a:rPr>
              <a:t>http://localhost/phpmyadmin</a:t>
            </a:r>
            <a:endParaRPr lang="id-ID" dirty="0" smtClean="0"/>
          </a:p>
          <a:p>
            <a:pPr lvl="1"/>
            <a:r>
              <a:rPr lang="id-ID" dirty="0" smtClean="0"/>
              <a:t>akan terlihat tampilan sebagai berikut 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6748024" cy="34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M</a:t>
            </a:r>
            <a:r>
              <a:rPr lang="id-ID" dirty="0" smtClean="0"/>
              <a:t>ysql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857256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Berdasarkan</a:t>
            </a:r>
            <a:r>
              <a:rPr lang="en-US" sz="2500" dirty="0" smtClean="0"/>
              <a:t> </a:t>
            </a:r>
            <a:r>
              <a:rPr lang="en-US" sz="2500" dirty="0" err="1" smtClean="0"/>
              <a:t>gambar</a:t>
            </a:r>
            <a:r>
              <a:rPr lang="en-US" sz="2500" dirty="0" smtClean="0"/>
              <a:t> LRS yang </a:t>
            </a:r>
            <a:r>
              <a:rPr lang="en-US" sz="2500" dirty="0" err="1" smtClean="0"/>
              <a:t>telah</a:t>
            </a:r>
            <a:r>
              <a:rPr lang="en-US" sz="2500" dirty="0" smtClean="0"/>
              <a:t> </a:t>
            </a:r>
            <a:r>
              <a:rPr lang="en-US" sz="2500" dirty="0" err="1" smtClean="0"/>
              <a:t>dibuat</a:t>
            </a:r>
            <a:r>
              <a:rPr lang="en-US" sz="2500" dirty="0" smtClean="0"/>
              <a:t> </a:t>
            </a:r>
            <a:r>
              <a:rPr lang="en-US" sz="2500" dirty="0" err="1" smtClean="0"/>
              <a:t>dibawah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, </a:t>
            </a:r>
            <a:r>
              <a:rPr lang="en-US" sz="2500" dirty="0" err="1" smtClean="0"/>
              <a:t>maka</a:t>
            </a:r>
            <a:r>
              <a:rPr lang="en-US" sz="2500" dirty="0" smtClean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dibuat</a:t>
            </a:r>
            <a:r>
              <a:rPr lang="en-US" sz="2500" dirty="0" smtClean="0"/>
              <a:t> database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nama</a:t>
            </a:r>
            <a:r>
              <a:rPr lang="en-US" sz="2500" dirty="0" smtClean="0"/>
              <a:t> </a:t>
            </a:r>
            <a:r>
              <a:rPr lang="en-US" sz="2500" dirty="0" err="1" smtClean="0"/>
              <a:t>dbPenjualan</a:t>
            </a:r>
            <a:endParaRPr lang="en-US" sz="25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429552" cy="44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721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PBOL  Dewi Kusumaningsih</vt:lpstr>
      <vt:lpstr>DESIGN DATABASE</vt:lpstr>
      <vt:lpstr>Pengenalan mysql</vt:lpstr>
      <vt:lpstr>Database</vt:lpstr>
      <vt:lpstr>Pengenalan MySQL </vt:lpstr>
      <vt:lpstr>Phpmyadmin</vt:lpstr>
      <vt:lpstr>Xampp</vt:lpstr>
      <vt:lpstr>Slide 8</vt:lpstr>
      <vt:lpstr>Membuat Database dengan Mysql</vt:lpstr>
      <vt:lpstr>Pengelolaan Database</vt:lpstr>
      <vt:lpstr>Slide 11</vt:lpstr>
      <vt:lpstr>Membuat dan Mengelola Tabel</vt:lpstr>
      <vt:lpstr>Slide 13</vt:lpstr>
      <vt:lpstr>Slide 14</vt:lpstr>
      <vt:lpstr>Slide 15</vt:lpstr>
      <vt:lpstr>Setting Mysql Connector</vt:lpstr>
      <vt:lpstr>JAVA DENGAN DATABASE MYSQL</vt:lpstr>
      <vt:lpstr>Slide 18</vt:lpstr>
      <vt:lpstr>Membuat Koneksi dari Aplikasi </vt:lpstr>
      <vt:lpstr>Slide 20</vt:lpstr>
      <vt:lpstr>Buat Metodh untuk Koneksi </vt:lpstr>
      <vt:lpstr>Buat Metodh untuk Koneksi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PBOL  Dewi Kusumaningsih</dc:title>
  <dc:creator>user</dc:creator>
  <cp:lastModifiedBy>user</cp:lastModifiedBy>
  <cp:revision>115</cp:revision>
  <dcterms:created xsi:type="dcterms:W3CDTF">2015-10-09T04:51:00Z</dcterms:created>
  <dcterms:modified xsi:type="dcterms:W3CDTF">2015-10-17T10:59:09Z</dcterms:modified>
</cp:coreProperties>
</file>