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5080E-FC36-4733-9D04-8306200B014B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CB14D-79CA-47D0-B3C2-D4E03C65345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AF8B-9600-41D2-973E-9138100F00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4DE0B-AFF7-4461-B54D-EC473D2FABFA}" type="datetimeFigureOut">
              <a:rPr lang="id-ID" smtClean="0"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179C4-C046-40F0-9034-0CFA8D523C9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6172200" cy="25796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Pemrograman</a:t>
            </a:r>
            <a:r>
              <a:rPr lang="en-US" sz="54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54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Berorientasi</a:t>
            </a:r>
            <a:r>
              <a:rPr lang="en-US" sz="54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54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Objek</a:t>
            </a:r>
            <a:r>
              <a:rPr lang="en-US" sz="54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54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Lanjutan</a:t>
            </a:r>
            <a:endParaRPr lang="en-US" sz="54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16387" name="Subtitle 4"/>
          <p:cNvSpPr>
            <a:spLocks noGrp="1"/>
          </p:cNvSpPr>
          <p:nvPr>
            <p:ph type="subTitle" idx="1"/>
          </p:nvPr>
        </p:nvSpPr>
        <p:spPr>
          <a:xfrm>
            <a:off x="685800" y="5181600"/>
            <a:ext cx="8077200" cy="1500188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2800" dirty="0" err="1" smtClean="0"/>
              <a:t>Oleh</a:t>
            </a:r>
            <a:r>
              <a:rPr lang="en-US" sz="2800" dirty="0" smtClean="0"/>
              <a:t> :</a:t>
            </a:r>
          </a:p>
          <a:p>
            <a:pPr algn="r" eaLnBrk="1" hangingPunct="1"/>
            <a:r>
              <a:rPr lang="en-US" sz="2800" dirty="0" err="1" smtClean="0"/>
              <a:t>Dewi</a:t>
            </a:r>
            <a:r>
              <a:rPr lang="en-US" sz="2800" dirty="0" smtClean="0"/>
              <a:t> </a:t>
            </a:r>
            <a:r>
              <a:rPr lang="en-US" sz="2800" dirty="0" err="1" smtClean="0"/>
              <a:t>Kusumaningsih</a:t>
            </a:r>
            <a:r>
              <a:rPr lang="en-US" sz="2800" dirty="0" smtClean="0"/>
              <a:t>, </a:t>
            </a:r>
            <a:r>
              <a:rPr lang="en-US" sz="2800" dirty="0" err="1" smtClean="0"/>
              <a:t>M.Kom</a:t>
            </a:r>
            <a:endParaRPr lang="en-US" sz="28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Kumpulkan Dokumen yang di instruksikan</a:t>
            </a:r>
          </a:p>
          <a:p>
            <a:r>
              <a:rPr lang="id-ID" dirty="0" smtClean="0"/>
              <a:t>Analisis Dokumen</a:t>
            </a:r>
          </a:p>
          <a:p>
            <a:r>
              <a:rPr lang="id-ID" dirty="0" smtClean="0"/>
              <a:t>Grouping kebutuhan</a:t>
            </a:r>
          </a:p>
          <a:p>
            <a:r>
              <a:rPr lang="id-ID" dirty="0" smtClean="0"/>
              <a:t>Membuat Entitas</a:t>
            </a:r>
          </a:p>
          <a:p>
            <a:r>
              <a:rPr lang="id-ID" dirty="0" smtClean="0"/>
              <a:t>Melengkapi attribute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Pertemuan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Menentukan relasi</a:t>
            </a:r>
          </a:p>
          <a:p>
            <a:r>
              <a:rPr lang="id-ID" dirty="0" smtClean="0"/>
              <a:t>Menentukan cardinality</a:t>
            </a:r>
          </a:p>
          <a:p>
            <a:r>
              <a:rPr lang="id-ID" dirty="0" smtClean="0"/>
              <a:t>Membuat ERD</a:t>
            </a:r>
          </a:p>
          <a:p>
            <a:r>
              <a:rPr lang="id-ID" dirty="0" smtClean="0"/>
              <a:t>Membuat Transformasi ERD ke LRS</a:t>
            </a:r>
          </a:p>
          <a:p>
            <a:r>
              <a:rPr lang="id-ID" dirty="0" smtClean="0"/>
              <a:t>Membuat LRS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Pemrograman Berorientasi Objek Lanjutan</vt:lpstr>
      <vt:lpstr>Pertemuan 2</vt:lpstr>
      <vt:lpstr>Pertemuan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Lanjutan</dc:title>
  <dc:creator>user</dc:creator>
  <cp:lastModifiedBy>user</cp:lastModifiedBy>
  <cp:revision>1</cp:revision>
  <dcterms:created xsi:type="dcterms:W3CDTF">2015-10-06T05:08:19Z</dcterms:created>
  <dcterms:modified xsi:type="dcterms:W3CDTF">2015-10-06T05:11:26Z</dcterms:modified>
</cp:coreProperties>
</file>