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62" r:id="rId9"/>
    <p:sldId id="264" r:id="rId10"/>
    <p:sldId id="263" r:id="rId11"/>
    <p:sldId id="295" r:id="rId12"/>
    <p:sldId id="284" r:id="rId13"/>
    <p:sldId id="285" r:id="rId14"/>
    <p:sldId id="286" r:id="rId15"/>
    <p:sldId id="265" r:id="rId16"/>
    <p:sldId id="292" r:id="rId17"/>
    <p:sldId id="272" r:id="rId18"/>
    <p:sldId id="296" r:id="rId19"/>
    <p:sldId id="291" r:id="rId20"/>
    <p:sldId id="293" r:id="rId21"/>
    <p:sldId id="275" r:id="rId22"/>
    <p:sldId id="297" r:id="rId23"/>
    <p:sldId id="276" r:id="rId24"/>
    <p:sldId id="298" r:id="rId25"/>
    <p:sldId id="277" r:id="rId26"/>
    <p:sldId id="290" r:id="rId27"/>
    <p:sldId id="278" r:id="rId28"/>
    <p:sldId id="287" r:id="rId29"/>
    <p:sldId id="288" r:id="rId30"/>
    <p:sldId id="289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365 04 Budi Luhur" initials="O0BL" lastIdx="1" clrIdx="0">
    <p:extLst>
      <p:ext uri="{19B8F6BF-5375-455C-9EA6-DF929625EA0E}">
        <p15:presenceInfo xmlns:p15="http://schemas.microsoft.com/office/powerpoint/2012/main" userId="Office365 04 Budi Luh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2:37:59.666" idx="1">
    <p:pos x="7152" y="1150"/>
    <p:text>String link="http://indrasela.net/Mobile/login.php?username="+username+"&amp;password="+password;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F2AC-F146-4A18-A880-EE1AAA2EA71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C385-6E64-44B7-88D2-E4504A3F4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4581-E2EB-47AE-99FB-20FE94090C0A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9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717-5883-4414-9876-FE23B3365A6F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5E8B-3CD7-421D-BE68-58BD6AB7B431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3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F945-E6DC-400C-9AE8-5F1ED09FC710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A8B9-C3F6-45FE-B22E-F4A986B6DB2D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9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3EB3-524D-45AA-A1A2-408DE1B8E76F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D546-7122-4955-8674-6BB1E16C007A}" type="datetime1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7671-A7B0-42BB-AB03-3279036198A4}" type="datetime1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770A-12A8-4D2A-B0AF-D3E6EFD0351C}" type="datetime1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5CB2-2E2B-4B60-87ED-711994931CB1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AE1E-B20B-4C01-8663-A9576F5124E6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D34D-3983-4585-8E60-8CC3BD602D21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5550-E5C5-4712-8F08-1C0589DD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9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92437"/>
          </a:xfrm>
        </p:spPr>
        <p:txBody>
          <a:bodyPr/>
          <a:lstStyle/>
          <a:p>
            <a:r>
              <a:rPr lang="id-ID" dirty="0" err="1"/>
              <a:t>Android</a:t>
            </a:r>
            <a:r>
              <a:rPr lang="id-ID" dirty="0"/>
              <a:t> dan </a:t>
            </a:r>
            <a:r>
              <a:rPr lang="id-ID" dirty="0" err="1"/>
              <a:t>Database</a:t>
            </a:r>
            <a:br>
              <a:rPr lang="id-ID" dirty="0"/>
            </a:br>
            <a:r>
              <a:rPr lang="id-ID" dirty="0"/>
              <a:t>via </a:t>
            </a:r>
            <a:r>
              <a:rPr lang="id-ID" dirty="0" err="1"/>
              <a:t>Php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143000"/>
          </a:xfrm>
        </p:spPr>
        <p:txBody>
          <a:bodyPr/>
          <a:lstStyle/>
          <a:p>
            <a:r>
              <a:rPr lang="en-US" dirty="0" err="1"/>
              <a:t>Oleh</a:t>
            </a:r>
            <a:r>
              <a:rPr lang="en-US" dirty="0"/>
              <a:t>: Dr. </a:t>
            </a:r>
            <a:r>
              <a:rPr lang="en-US" dirty="0" err="1"/>
              <a:t>Indra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, M.T.I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Layout </a:t>
            </a:r>
            <a:r>
              <a:rPr lang="en-US" dirty="0" err="1"/>
              <a:t>Aplikasi</a:t>
            </a:r>
            <a:r>
              <a:rPr lang="en-US" dirty="0"/>
              <a:t> Android (</a:t>
            </a:r>
            <a:r>
              <a:rPr lang="en-US" i="1" dirty="0" err="1"/>
              <a:t>Tambahkan</a:t>
            </a:r>
            <a:r>
              <a:rPr lang="en-US" i="1" dirty="0"/>
              <a:t> </a:t>
            </a:r>
            <a:r>
              <a:rPr lang="en-US" i="1" dirty="0" err="1"/>
              <a:t>tombol</a:t>
            </a:r>
            <a:r>
              <a:rPr lang="en-US" i="1" dirty="0"/>
              <a:t> </a:t>
            </a:r>
            <a:r>
              <a:rPr lang="en-US" i="1" dirty="0" err="1"/>
              <a:t>Simpan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39" y="1696244"/>
            <a:ext cx="5857875" cy="4610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Mohon</a:t>
            </a:r>
            <a:r>
              <a:rPr lang="en-US" dirty="0"/>
              <a:t> Tag XML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button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Form Login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Layout </a:t>
            </a:r>
            <a:r>
              <a:rPr lang="en-US" dirty="0" err="1"/>
              <a:t>Aplikasi</a:t>
            </a:r>
            <a:r>
              <a:rPr lang="en-US" dirty="0"/>
              <a:t> Android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382794" cy="46143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Layout </a:t>
            </a:r>
            <a:r>
              <a:rPr lang="en-US" dirty="0" err="1"/>
              <a:t>Aplikasi</a:t>
            </a:r>
            <a:r>
              <a:rPr lang="en-US" dirty="0"/>
              <a:t> Android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690688"/>
            <a:ext cx="9953897" cy="49148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Layout </a:t>
            </a:r>
            <a:r>
              <a:rPr lang="en-US" dirty="0" err="1"/>
              <a:t>Aplikasi</a:t>
            </a:r>
            <a:r>
              <a:rPr lang="en-US" dirty="0"/>
              <a:t> Android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10278291" cy="48364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err="1"/>
              <a:t>SigninActivity</a:t>
            </a:r>
            <a:r>
              <a:rPr lang="en-US" dirty="0"/>
              <a:t> (Class Proses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PHP)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7" y="1825624"/>
            <a:ext cx="6270171" cy="47580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MEMBUAT MainActivity.java (Class Form </a:t>
            </a:r>
            <a:r>
              <a:rPr lang="en-US" dirty="0" err="1"/>
              <a:t>Inputan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80" y="952500"/>
            <a:ext cx="6007419" cy="2513959"/>
          </a:xfrm>
        </p:spPr>
      </p:pic>
      <p:pic>
        <p:nvPicPr>
          <p:cNvPr id="3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86" y="3278830"/>
            <a:ext cx="5972514" cy="308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7600" y="573564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class </a:t>
            </a:r>
            <a:r>
              <a:rPr lang="en-US" dirty="0" err="1"/>
              <a:t>MainActivity</a:t>
            </a:r>
            <a:r>
              <a:rPr lang="en-US" dirty="0"/>
              <a:t> extends Activity 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600" y="6299200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9"/>
          </a:xfrm>
        </p:spPr>
        <p:txBody>
          <a:bodyPr/>
          <a:lstStyle/>
          <a:p>
            <a:pPr algn="ctr"/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MainActivity</a:t>
            </a:r>
            <a:r>
              <a:rPr lang="en-US" dirty="0"/>
              <a:t> (</a:t>
            </a:r>
            <a:r>
              <a:rPr lang="en-US" dirty="0" err="1"/>
              <a:t>Tambahkan</a:t>
            </a:r>
            <a:r>
              <a:rPr lang="en-US" dirty="0"/>
              <a:t> yang </a:t>
            </a:r>
            <a:r>
              <a:rPr lang="en-US" dirty="0" err="1"/>
              <a:t>dibingkai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0240"/>
            <a:ext cx="6855823" cy="4937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55765" y="4727870"/>
            <a:ext cx="6176555" cy="15840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83" y="1"/>
            <a:ext cx="10515600" cy="98473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Import </a:t>
            </a:r>
            <a:r>
              <a:rPr lang="en-US" sz="3600" dirty="0" err="1"/>
              <a:t>Detil</a:t>
            </a:r>
            <a:r>
              <a:rPr lang="en-US" sz="3600" dirty="0"/>
              <a:t> Class </a:t>
            </a:r>
            <a:r>
              <a:rPr lang="en-US" sz="3600" dirty="0" err="1"/>
              <a:t>SignInActivity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" r="11450" b="14616"/>
          <a:stretch/>
        </p:blipFill>
        <p:spPr bwMode="auto">
          <a:xfrm>
            <a:off x="393895" y="780756"/>
            <a:ext cx="11521440" cy="566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0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database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 MySQL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78" y="1825625"/>
            <a:ext cx="6287043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Penjabaran</a:t>
            </a:r>
            <a:r>
              <a:rPr lang="en-US" dirty="0"/>
              <a:t> class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dirty="0" err="1"/>
              <a:t>AsyncTask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Class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android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php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PHP data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database MySQL</a:t>
            </a:r>
          </a:p>
          <a:p>
            <a:pPr algn="just"/>
            <a:r>
              <a:rPr lang="en-US" dirty="0"/>
              <a:t>Method </a:t>
            </a:r>
            <a:r>
              <a:rPr lang="en-US" dirty="0" err="1"/>
              <a:t>onPreExecute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event </a:t>
            </a:r>
            <a:r>
              <a:rPr lang="en-US" dirty="0" err="1"/>
              <a:t>sebelum</a:t>
            </a:r>
            <a:r>
              <a:rPr lang="en-US" dirty="0"/>
              <a:t> project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dikosongkan</a:t>
            </a:r>
            <a:endParaRPr lang="en-US" dirty="0"/>
          </a:p>
          <a:p>
            <a:pPr algn="just"/>
            <a:r>
              <a:rPr lang="en-US" dirty="0"/>
              <a:t>Method </a:t>
            </a:r>
            <a:r>
              <a:rPr lang="en-US" dirty="0" err="1"/>
              <a:t>doInBackground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method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form </a:t>
            </a:r>
            <a:r>
              <a:rPr lang="en-US" dirty="0" err="1"/>
              <a:t>inputan</a:t>
            </a:r>
            <a:r>
              <a:rPr lang="en-US" dirty="0"/>
              <a:t> android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URL (</a:t>
            </a:r>
            <a:r>
              <a:rPr lang="en-US" dirty="0" err="1"/>
              <a:t>alamat</a:t>
            </a:r>
            <a:r>
              <a:rPr lang="en-US" dirty="0"/>
              <a:t> web file PHP). </a:t>
            </a:r>
          </a:p>
          <a:p>
            <a:pPr algn="just"/>
            <a:r>
              <a:rPr lang="en-US" dirty="0"/>
              <a:t>Return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Methode</a:t>
            </a:r>
            <a:r>
              <a:rPr lang="en-US" dirty="0"/>
              <a:t> </a:t>
            </a:r>
            <a:r>
              <a:rPr lang="en-US" dirty="0" err="1"/>
              <a:t>doInBackground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echo yang </a:t>
            </a:r>
            <a:r>
              <a:rPr lang="en-US" dirty="0" err="1"/>
              <a:t>berisi</a:t>
            </a:r>
            <a:r>
              <a:rPr lang="en-US" dirty="0"/>
              <a:t> query yang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file PHP.</a:t>
            </a:r>
          </a:p>
          <a:p>
            <a:pPr algn="just"/>
            <a:r>
              <a:rPr lang="en-US" dirty="0"/>
              <a:t>Method </a:t>
            </a:r>
            <a:r>
              <a:rPr lang="en-US" dirty="0" err="1"/>
              <a:t>onPostExecute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method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return </a:t>
            </a:r>
            <a:r>
              <a:rPr lang="en-US" dirty="0" err="1"/>
              <a:t>pada</a:t>
            </a:r>
            <a:r>
              <a:rPr lang="en-US" dirty="0"/>
              <a:t> Method </a:t>
            </a:r>
            <a:r>
              <a:rPr lang="en-US" dirty="0" err="1"/>
              <a:t>doInBackground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6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Detil</a:t>
            </a:r>
            <a:r>
              <a:rPr lang="en-US" dirty="0"/>
              <a:t> class </a:t>
            </a:r>
            <a:r>
              <a:rPr lang="en-US" dirty="0" err="1"/>
              <a:t>SignInActivity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6"/>
          <a:stretch/>
        </p:blipFill>
        <p:spPr>
          <a:xfrm>
            <a:off x="838200" y="1825625"/>
            <a:ext cx="10515600" cy="4692742"/>
          </a:xfrm>
        </p:spPr>
      </p:pic>
      <p:sp>
        <p:nvSpPr>
          <p:cNvPr id="3" name="Rectangle 2"/>
          <p:cNvSpPr/>
          <p:nvPr/>
        </p:nvSpPr>
        <p:spPr>
          <a:xfrm>
            <a:off x="6158753" y="2783541"/>
            <a:ext cx="2864223" cy="1506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Struktur </a:t>
            </a:r>
            <a:r>
              <a:rPr lang="id-ID" dirty="0" err="1"/>
              <a:t>AsyncTask</a:t>
            </a:r>
            <a:endParaRPr lang="id-ID" dirty="0"/>
          </a:p>
          <a:p>
            <a:pPr marL="285750" indent="-285750" algn="ctr">
              <a:buFontTx/>
              <a:buChar char="-"/>
            </a:pPr>
            <a:r>
              <a:rPr lang="id-ID" dirty="0" err="1"/>
              <a:t>onPreExecute</a:t>
            </a:r>
            <a:r>
              <a:rPr lang="id-ID" dirty="0"/>
              <a:t>()</a:t>
            </a:r>
          </a:p>
          <a:p>
            <a:pPr marL="285750" indent="-285750" algn="ctr">
              <a:buFontTx/>
              <a:buChar char="-"/>
            </a:pPr>
            <a:r>
              <a:rPr lang="id-ID" dirty="0" err="1"/>
              <a:t>doInBackground</a:t>
            </a:r>
            <a:endParaRPr lang="id-ID" dirty="0"/>
          </a:p>
          <a:p>
            <a:pPr marL="285750" indent="-285750" algn="ctr">
              <a:buFontTx/>
              <a:buChar char="-"/>
            </a:pPr>
            <a:r>
              <a:rPr lang="id-ID" dirty="0" err="1"/>
              <a:t>onPostExecute</a:t>
            </a:r>
            <a:r>
              <a:rPr lang="id-ID" dirty="0"/>
              <a:t>()</a:t>
            </a: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MainActivity</a:t>
            </a:r>
            <a:r>
              <a:rPr lang="en-US" dirty="0"/>
              <a:t> </a:t>
            </a:r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/>
              <a:t>tambahkan</a:t>
            </a:r>
            <a:r>
              <a:rPr lang="en-US" dirty="0"/>
              <a:t> else if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Slide ke-24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9610" y="365124"/>
            <a:ext cx="2864223" cy="102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Isi lengkap dari </a:t>
            </a:r>
          </a:p>
          <a:p>
            <a:pPr algn="ctr"/>
            <a:r>
              <a:rPr lang="id-ID" dirty="0" err="1"/>
              <a:t>doInBackground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Detil</a:t>
            </a:r>
            <a:r>
              <a:rPr lang="en-US" dirty="0"/>
              <a:t> class </a:t>
            </a:r>
            <a:r>
              <a:rPr lang="en-US" dirty="0" err="1"/>
              <a:t>SignInActivity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6927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847EC-C9A9-452F-9546-BD5B0EEE4EF4}"/>
              </a:ext>
            </a:extLst>
          </p:cNvPr>
          <p:cNvSpPr txBox="1"/>
          <p:nvPr/>
        </p:nvSpPr>
        <p:spPr>
          <a:xfrm>
            <a:off x="1347537" y="1485449"/>
            <a:ext cx="1108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String link="http://indrasela.net/Mobile/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login.php?username</a:t>
            </a:r>
            <a:r>
              <a:rPr lang="en-US" sz="1800" dirty="0">
                <a:effectLst/>
                <a:latin typeface="Segoe UI" panose="020B0502040204020203" pitchFamily="34" charset="0"/>
              </a:rPr>
              <a:t>="+username+"&amp;password="+password;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4AF8744-0673-44AF-8ED9-B03868CC7415}"/>
              </a:ext>
            </a:extLst>
          </p:cNvPr>
          <p:cNvSpPr/>
          <p:nvPr/>
        </p:nvSpPr>
        <p:spPr>
          <a:xfrm rot="16200000">
            <a:off x="9876448" y="1845150"/>
            <a:ext cx="1370548" cy="13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6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7" y="1357902"/>
            <a:ext cx="10515600" cy="58118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1928" y="1379038"/>
            <a:ext cx="10515600" cy="5577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64920" y="517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Detil</a:t>
            </a:r>
            <a:r>
              <a:rPr lang="en-US" dirty="0"/>
              <a:t> class </a:t>
            </a:r>
            <a:r>
              <a:rPr lang="en-US" dirty="0" err="1"/>
              <a:t>SignInActivity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196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Detil</a:t>
            </a:r>
            <a:r>
              <a:rPr lang="en-US" dirty="0"/>
              <a:t> class </a:t>
            </a:r>
            <a:r>
              <a:rPr lang="en-US" dirty="0" err="1"/>
              <a:t>SignInActivity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" y="1825624"/>
            <a:ext cx="10974976" cy="50323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76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961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Tambahkan</a:t>
            </a:r>
            <a:r>
              <a:rPr lang="en-US" sz="3200" dirty="0"/>
              <a:t> Library </a:t>
            </a:r>
            <a:r>
              <a:rPr lang="en-US" sz="3200" dirty="0" err="1"/>
              <a:t>supaya</a:t>
            </a:r>
            <a:r>
              <a:rPr lang="en-US" sz="3200" dirty="0"/>
              <a:t> Class </a:t>
            </a:r>
            <a:r>
              <a:rPr lang="en-US" sz="3200" dirty="0" err="1"/>
              <a:t>AsyncTask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b="9142"/>
          <a:stretch/>
        </p:blipFill>
        <p:spPr bwMode="auto">
          <a:xfrm>
            <a:off x="0" y="1350498"/>
            <a:ext cx="11887200" cy="55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990450" y="1069145"/>
            <a:ext cx="998806" cy="3629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6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Manifest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internet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838200" y="1825624"/>
            <a:ext cx="10657113" cy="5032375"/>
          </a:xfrm>
        </p:spPr>
      </p:pic>
      <p:sp>
        <p:nvSpPr>
          <p:cNvPr id="3" name="Rounded Rectangle 2"/>
          <p:cNvSpPr/>
          <p:nvPr/>
        </p:nvSpPr>
        <p:spPr>
          <a:xfrm>
            <a:off x="838200" y="3331029"/>
            <a:ext cx="6973389" cy="5486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Android-</a:t>
            </a:r>
            <a:r>
              <a:rPr lang="en-US" dirty="0" err="1"/>
              <a:t>php</a:t>
            </a:r>
            <a:r>
              <a:rPr lang="en-US" dirty="0"/>
              <a:t>-</a:t>
            </a:r>
            <a:r>
              <a:rPr lang="en-US" dirty="0" err="1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11" y="1566863"/>
            <a:ext cx="5857875" cy="4610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Android-</a:t>
            </a:r>
            <a:r>
              <a:rPr lang="en-US" dirty="0" err="1"/>
              <a:t>php</a:t>
            </a:r>
            <a:r>
              <a:rPr lang="en-US" dirty="0"/>
              <a:t>-</a:t>
            </a:r>
            <a:r>
              <a:rPr lang="en-US" dirty="0" err="1"/>
              <a:t>mysql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1554480"/>
            <a:ext cx="6831375" cy="4104395"/>
          </a:xfrm>
        </p:spPr>
      </p:pic>
      <p:sp>
        <p:nvSpPr>
          <p:cNvPr id="3" name="Rounded Rectangle 2"/>
          <p:cNvSpPr/>
          <p:nvPr/>
        </p:nvSpPr>
        <p:spPr>
          <a:xfrm>
            <a:off x="1737360" y="5408023"/>
            <a:ext cx="1580606" cy="250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Simpan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20640" y="6165669"/>
            <a:ext cx="3004457" cy="496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Toast: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tersimpan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61211" y="5658875"/>
            <a:ext cx="1795893" cy="75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database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 MySQL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78" y="1825625"/>
            <a:ext cx="6287043" cy="4351338"/>
          </a:xfrm>
        </p:spPr>
      </p:pic>
      <p:sp>
        <p:nvSpPr>
          <p:cNvPr id="3" name="Line Callout 2 2"/>
          <p:cNvSpPr/>
          <p:nvPr/>
        </p:nvSpPr>
        <p:spPr>
          <a:xfrm>
            <a:off x="7955280" y="2299063"/>
            <a:ext cx="3161211" cy="927463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/>
              <a:t>diisikan</a:t>
            </a:r>
            <a:r>
              <a:rPr lang="en-US" dirty="0"/>
              <a:t> username: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, pass:123, role: 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Android-</a:t>
            </a:r>
            <a:r>
              <a:rPr lang="en-US" dirty="0" err="1"/>
              <a:t>php</a:t>
            </a:r>
            <a:r>
              <a:rPr lang="en-US" dirty="0"/>
              <a:t>-</a:t>
            </a:r>
            <a:r>
              <a:rPr lang="en-US" dirty="0" err="1"/>
              <a:t>mysql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1593669"/>
            <a:ext cx="6635432" cy="4728753"/>
          </a:xfrm>
        </p:spPr>
      </p:pic>
      <p:sp>
        <p:nvSpPr>
          <p:cNvPr id="6" name="Line Callout 1 5"/>
          <p:cNvSpPr/>
          <p:nvPr/>
        </p:nvSpPr>
        <p:spPr>
          <a:xfrm>
            <a:off x="6230983" y="4820194"/>
            <a:ext cx="4532812" cy="89480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Kata “Administrator”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database MySQL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5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5991"/>
          </a:xfrm>
        </p:spPr>
        <p:txBody>
          <a:bodyPr/>
          <a:lstStyle/>
          <a:p>
            <a:pPr algn="ctr"/>
            <a:r>
              <a:rPr lang="id-ID" dirty="0"/>
              <a:t>SELESAI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serverGet.php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folder </a:t>
            </a:r>
            <a:r>
              <a:rPr lang="en-US" dirty="0" err="1"/>
              <a:t>htdocs</a:t>
            </a:r>
            <a:r>
              <a:rPr lang="en-US" dirty="0"/>
              <a:t> di </a:t>
            </a:r>
            <a:r>
              <a:rPr lang="en-US" dirty="0" err="1"/>
              <a:t>Xampp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09" y="1825624"/>
            <a:ext cx="8744582" cy="5032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serverPost.php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folder </a:t>
            </a:r>
            <a:r>
              <a:rPr lang="en-US" dirty="0" err="1"/>
              <a:t>htdocs</a:t>
            </a:r>
            <a:r>
              <a:rPr lang="en-US" dirty="0"/>
              <a:t> di </a:t>
            </a:r>
            <a:r>
              <a:rPr lang="en-US" dirty="0" err="1"/>
              <a:t>Xampp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421983" cy="50323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Simpan.php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folder </a:t>
            </a:r>
            <a:r>
              <a:rPr lang="en-US" dirty="0" err="1"/>
              <a:t>htdocs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1877"/>
            <a:ext cx="8982075" cy="5105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project Android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825625"/>
            <a:ext cx="7798525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project Android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825625"/>
            <a:ext cx="7942217" cy="46535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0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variable global </a:t>
            </a:r>
            <a:r>
              <a:rPr lang="en-US" dirty="0" err="1"/>
              <a:t>pada</a:t>
            </a:r>
            <a:r>
              <a:rPr lang="en-US" dirty="0"/>
              <a:t> strings.xml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4" y="1825625"/>
            <a:ext cx="693203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5550-E5C5-4712-8F08-1C0589DD6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397</Words>
  <Application>Microsoft Office PowerPoint</Application>
  <PresentationFormat>Widescreen</PresentationFormat>
  <Paragraphs>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Office Theme</vt:lpstr>
      <vt:lpstr>Android dan Database via Php</vt:lpstr>
      <vt:lpstr>Membuat database dan tabel di MySQL</vt:lpstr>
      <vt:lpstr>Membuat database dan tabel di MySQL</vt:lpstr>
      <vt:lpstr>Membuat serverGet.php pada folder htdocs di Xampp</vt:lpstr>
      <vt:lpstr>Membuat serverPost.php pada folder htdocs di Xampp</vt:lpstr>
      <vt:lpstr>Membuat Simpan.php pada folder htdocs</vt:lpstr>
      <vt:lpstr>Memulai Membuat project Android</vt:lpstr>
      <vt:lpstr>Memulai Membuat project Android</vt:lpstr>
      <vt:lpstr>Membuat variable global pada strings.xml</vt:lpstr>
      <vt:lpstr>Membuat Layout Aplikasi Android (Tambahkan tombol Simpan)</vt:lpstr>
      <vt:lpstr>PowerPoint Presentation</vt:lpstr>
      <vt:lpstr>Membuat Layout Aplikasi Android (Lanjutan)</vt:lpstr>
      <vt:lpstr>Membuat Layout Aplikasi Android (Lanjutan)</vt:lpstr>
      <vt:lpstr>Membuat Layout Aplikasi Android (Lanjutan)</vt:lpstr>
      <vt:lpstr>Membuat class SigninActivity (Class Proses untuk terhubung ke PHP)</vt:lpstr>
      <vt:lpstr>PowerPoint Presentation</vt:lpstr>
      <vt:lpstr>PowerPoint Presentation</vt:lpstr>
      <vt:lpstr>Perubahan pada MainActivity (Tambahkan yang dibingkai)</vt:lpstr>
      <vt:lpstr>Import Detil Class SignInActivity</vt:lpstr>
      <vt:lpstr>Penjabaran class bertipe AsyncTask</vt:lpstr>
      <vt:lpstr>Detil class SignInActivity</vt:lpstr>
      <vt:lpstr>PowerPoint Presentation</vt:lpstr>
      <vt:lpstr>Detil class SignInActivity (Lanjutan)</vt:lpstr>
      <vt:lpstr>PowerPoint Presentation</vt:lpstr>
      <vt:lpstr>Detil class SignInActivity (Lanjutan)</vt:lpstr>
      <vt:lpstr>Tambahkan Library supaya Class AsyncTask Berjalan</vt:lpstr>
      <vt:lpstr>Setting Manifest supaya terhubung dengan internet</vt:lpstr>
      <vt:lpstr>Hasil Aplikasi Android-php-mysql</vt:lpstr>
      <vt:lpstr>Hasil Aplikasi Android-php-mysql</vt:lpstr>
      <vt:lpstr>Hasil Aplikasi Android-php-mysql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dan Database via Php</dc:title>
  <dc:creator>Dzulfaqar</dc:creator>
  <cp:lastModifiedBy>Office365 04 Budi Luhur</cp:lastModifiedBy>
  <cp:revision>50</cp:revision>
  <dcterms:created xsi:type="dcterms:W3CDTF">2015-02-28T08:09:34Z</dcterms:created>
  <dcterms:modified xsi:type="dcterms:W3CDTF">2021-05-27T05:40:20Z</dcterms:modified>
</cp:coreProperties>
</file>