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5" r:id="rId13"/>
    <p:sldId id="26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1C3E7-E295-4A00-BE53-D64C0C87AABA}" type="datetimeFigureOut">
              <a:rPr lang="id-ID" smtClean="0"/>
              <a:pPr/>
              <a:t>07/09/2015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B99FC-53CC-45BA-9F21-EDA1A229EF3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BBB2D-6ECE-434C-A14A-9F86F836731C}" type="datetimeFigureOut">
              <a:rPr lang="id-ID" smtClean="0"/>
              <a:pPr/>
              <a:t>07/09/2015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ECCA-72F5-4DF1-8203-EBDA6D7AC3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BBB2D-6ECE-434C-A14A-9F86F836731C}" type="datetimeFigureOut">
              <a:rPr lang="id-ID" smtClean="0"/>
              <a:pPr/>
              <a:t>07/09/2015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ECCA-72F5-4DF1-8203-EBDA6D7AC3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BBB2D-6ECE-434C-A14A-9F86F836731C}" type="datetimeFigureOut">
              <a:rPr lang="id-ID" smtClean="0"/>
              <a:pPr/>
              <a:t>07/09/2015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ECCA-72F5-4DF1-8203-EBDA6D7AC3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BBB2D-6ECE-434C-A14A-9F86F836731C}" type="datetimeFigureOut">
              <a:rPr lang="id-ID" smtClean="0"/>
              <a:pPr/>
              <a:t>07/09/2015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ECCA-72F5-4DF1-8203-EBDA6D7AC3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BBB2D-6ECE-434C-A14A-9F86F836731C}" type="datetimeFigureOut">
              <a:rPr lang="id-ID" smtClean="0"/>
              <a:pPr/>
              <a:t>07/09/2015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ECCA-72F5-4DF1-8203-EBDA6D7AC3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BBB2D-6ECE-434C-A14A-9F86F836731C}" type="datetimeFigureOut">
              <a:rPr lang="id-ID" smtClean="0"/>
              <a:pPr/>
              <a:t>07/09/2015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ECCA-72F5-4DF1-8203-EBDA6D7AC3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BBB2D-6ECE-434C-A14A-9F86F836731C}" type="datetimeFigureOut">
              <a:rPr lang="id-ID" smtClean="0"/>
              <a:pPr/>
              <a:t>07/09/2015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ECCA-72F5-4DF1-8203-EBDA6D7AC3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BBB2D-6ECE-434C-A14A-9F86F836731C}" type="datetimeFigureOut">
              <a:rPr lang="id-ID" smtClean="0"/>
              <a:pPr/>
              <a:t>07/09/2015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ECCA-72F5-4DF1-8203-EBDA6D7AC3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BBB2D-6ECE-434C-A14A-9F86F836731C}" type="datetimeFigureOut">
              <a:rPr lang="id-ID" smtClean="0"/>
              <a:pPr/>
              <a:t>07/09/2015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ECCA-72F5-4DF1-8203-EBDA6D7AC3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BBB2D-6ECE-434C-A14A-9F86F836731C}" type="datetimeFigureOut">
              <a:rPr lang="id-ID" smtClean="0"/>
              <a:pPr/>
              <a:t>07/09/2015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ECCA-72F5-4DF1-8203-EBDA6D7AC3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BBB2D-6ECE-434C-A14A-9F86F836731C}" type="datetimeFigureOut">
              <a:rPr lang="id-ID" smtClean="0"/>
              <a:pPr/>
              <a:t>07/09/2015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5ECCA-72F5-4DF1-8203-EBDA6D7AC3E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8BBB2D-6ECE-434C-A14A-9F86F836731C}" type="datetimeFigureOut">
              <a:rPr lang="id-ID" smtClean="0"/>
              <a:pPr/>
              <a:t>07/09/2015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15ECCA-72F5-4DF1-8203-EBDA6D7AC3E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Pengenalan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pPr algn="r"/>
            <a:r>
              <a:rPr lang="id-ID" dirty="0" smtClean="0"/>
              <a:t>Riri Irawati M.Kom</a:t>
            </a:r>
          </a:p>
          <a:p>
            <a:pPr algn="r"/>
            <a:r>
              <a:rPr lang="id-ID" dirty="0" smtClean="0"/>
              <a:t>Logika Matematika (3 sks)</a:t>
            </a:r>
          </a:p>
          <a:p>
            <a:pPr algn="r"/>
            <a:endParaRPr lang="id-ID" dirty="0"/>
          </a:p>
          <a:p>
            <a:pPr algn="r"/>
            <a:endParaRPr lang="id-ID" dirty="0" smtClean="0"/>
          </a:p>
          <a:p>
            <a:pPr algn="r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pPr algn="ctr"/>
            <a:r>
              <a:rPr lang="id-ID" dirty="0" smtClean="0"/>
              <a:t>Penilaian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id-ID" dirty="0" smtClean="0"/>
              <a:t>10% kehadiran/absensi</a:t>
            </a:r>
          </a:p>
          <a:p>
            <a:pPr>
              <a:lnSpc>
                <a:spcPct val="150000"/>
              </a:lnSpc>
              <a:buNone/>
            </a:pPr>
            <a:r>
              <a:rPr lang="id-ID" dirty="0" smtClean="0"/>
              <a:t>20% Tugas</a:t>
            </a:r>
          </a:p>
          <a:p>
            <a:pPr>
              <a:lnSpc>
                <a:spcPct val="150000"/>
              </a:lnSpc>
              <a:buNone/>
            </a:pPr>
            <a:r>
              <a:rPr lang="id-ID" dirty="0" smtClean="0"/>
              <a:t>30% UTS (Ujian Tengah Semester)</a:t>
            </a:r>
          </a:p>
          <a:p>
            <a:pPr>
              <a:lnSpc>
                <a:spcPct val="150000"/>
              </a:lnSpc>
              <a:buNone/>
            </a:pPr>
            <a:r>
              <a:rPr lang="id-ID" dirty="0" smtClean="0"/>
              <a:t>40% UAS (Ujian Akhir Semester)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92088"/>
          </a:xfrm>
        </p:spPr>
        <p:txBody>
          <a:bodyPr/>
          <a:lstStyle/>
          <a:p>
            <a:r>
              <a:rPr lang="id-ID" dirty="0" smtClean="0"/>
              <a:t>Tata Tertib Perkuliahan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83880" cy="4403976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Usahakan Tepat Waktu</a:t>
            </a:r>
          </a:p>
          <a:p>
            <a:pPr algn="just"/>
            <a:r>
              <a:rPr lang="id-ID" dirty="0" smtClean="0"/>
              <a:t>Tidak memakai sandal </a:t>
            </a:r>
          </a:p>
          <a:p>
            <a:pPr algn="just"/>
            <a:r>
              <a:rPr lang="id-ID" dirty="0" smtClean="0"/>
              <a:t>Tidak menggunakan jeans robek </a:t>
            </a:r>
          </a:p>
          <a:p>
            <a:pPr algn="just"/>
            <a:r>
              <a:rPr lang="id-ID" dirty="0" smtClean="0"/>
              <a:t>Tidak memakai kaos oblong/ T-shirt </a:t>
            </a:r>
          </a:p>
          <a:p>
            <a:pPr algn="just"/>
            <a:r>
              <a:rPr lang="id-ID" dirty="0" smtClean="0"/>
              <a:t>Untuk UAS (Ujian Akhir Semester) WAJIB menggunakan pakaian atasan kemeja  putih &amp; bawahan hitam (celana/rok) &amp; memakai sepatu</a:t>
            </a:r>
          </a:p>
          <a:p>
            <a:pPr algn="just"/>
            <a:r>
              <a:rPr lang="id-ID" b="1" dirty="0" smtClean="0"/>
              <a:t>Sosialisasi SK (Surat Keputusan) Rektor tahun 2012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9149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Materi</a:t>
            </a:r>
            <a:r>
              <a:rPr lang="en-US" dirty="0" smtClean="0"/>
              <a:t>-</a:t>
            </a:r>
            <a:r>
              <a:rPr lang="en-US" dirty="0" err="1" smtClean="0"/>
              <a:t>Materi</a:t>
            </a:r>
            <a:r>
              <a:rPr lang="id-ID" dirty="0" smtClean="0"/>
              <a:t> </a:t>
            </a:r>
            <a:r>
              <a:rPr lang="id-ID" dirty="0" smtClean="0"/>
              <a:t>Logika </a:t>
            </a:r>
            <a:r>
              <a:rPr lang="id-ID" dirty="0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16x </a:t>
            </a:r>
            <a:r>
              <a:rPr lang="en-US" dirty="0" err="1" smtClean="0"/>
              <a:t>Pertemuan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84254"/>
            <a:ext cx="8183880" cy="4187952"/>
          </a:xfrm>
        </p:spPr>
        <p:txBody>
          <a:bodyPr/>
          <a:lstStyle/>
          <a:p>
            <a:r>
              <a:rPr lang="id-ID" dirty="0" smtClean="0"/>
              <a:t>Berdasarkan SAP (Silabus dan Satuan Acara Perkuliahan) Logika Matematika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nidinidini.files.wordpress.com/2013/10/15840661-thank-you-blackboard-sign-thank-you-written-with-chalk-on-black-chalkbo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92696"/>
            <a:ext cx="6480720" cy="4990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83880" cy="1051560"/>
          </a:xfrm>
        </p:spPr>
        <p:txBody>
          <a:bodyPr/>
          <a:lstStyle/>
          <a:p>
            <a:r>
              <a:rPr lang="id-ID" dirty="0" smtClean="0"/>
              <a:t>Agenda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3305528"/>
          </a:xfrm>
        </p:spPr>
        <p:txBody>
          <a:bodyPr/>
          <a:lstStyle/>
          <a:p>
            <a:r>
              <a:rPr lang="id-ID" dirty="0" smtClean="0"/>
              <a:t>Mengenal matematika</a:t>
            </a:r>
          </a:p>
          <a:p>
            <a:r>
              <a:rPr lang="id-ID" dirty="0" smtClean="0"/>
              <a:t>Penilaian</a:t>
            </a:r>
          </a:p>
          <a:p>
            <a:r>
              <a:rPr lang="id-ID" dirty="0" smtClean="0"/>
              <a:t>Tata Tertib selama perkuliahan</a:t>
            </a:r>
          </a:p>
          <a:p>
            <a:r>
              <a:rPr lang="en-US" dirty="0" err="1" smtClean="0"/>
              <a:t>Silabus</a:t>
            </a:r>
            <a:r>
              <a:rPr lang="id-ID" dirty="0" smtClean="0"/>
              <a:t> </a:t>
            </a:r>
            <a:r>
              <a:rPr lang="id-ID" dirty="0" smtClean="0"/>
              <a:t>mata kuliah Logika </a:t>
            </a:r>
            <a:r>
              <a:rPr lang="id-ID" dirty="0" smtClean="0"/>
              <a:t>Matematika</a:t>
            </a:r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I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Mengapa kita perlu belajar MATEMATIKA ?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1028" name="Picture 4" descr="https://encrypted-tbn0.gstatic.com/images?q=tbn:ANd9GcTv_dQjT_2i93lbR2ehUJxNBg3Pq06STVpUofFIsAkpYZGQNAx9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628800"/>
            <a:ext cx="2664296" cy="2664296"/>
          </a:xfrm>
          <a:prstGeom prst="rect">
            <a:avLst/>
          </a:prstGeom>
          <a:noFill/>
        </p:spPr>
      </p:pic>
      <p:sp>
        <p:nvSpPr>
          <p:cNvPr id="1030" name="AutoShape 6" descr="data:image/jpeg;base64,/9j/4AAQSkZJRgABAQAAAQABAAD/2wCEAAkGBxIREhASEhQQEg8QEg8QDxAPEA8PDxAPFBQWFhQRFBQYHCogGBolHBQUITIhJSkrLi4uFx8zODMtNygtLysBCgoKDg0OGhAQFywkHxwsLCwsLCwsLCwsLCwsLCwsLCwsLCwsLCwsLCwsLCwsLCwsLCwsLCwsLCwsLCwsLCwrLP/AABEIALcBEwMBIgACEQEDEQH/xAAcAAABBQEBAQAAAAAAAAAAAAAFAAIDBAYHAQj/xABDEAACAQMDAgMGAwQHBQkAAAABAgADBBEFEiExQQZRYRMiMnGBkQdCoRQjUrEzYnKCorLwFSSSwdIWJTRDRFNzwtH/xAAYAQADAQEAAAAAAAAAAAAAAAAAAQIDBP/EACARAQEAAgIDAQEBAQAAAAAAAAABAhEhMQMSQVETBCL/2gAMAwEAAhEDEQA/AOyExhM8zG5j2HjmMBnrGMzED8z3dGZizAJMz3MjizGD8xZjMxZgHjyanyJATJKBgHr05BUogyzUMgLQCjXsVPaC7nTMdJoCZE4k6OVm0VkPMrapq+wYmjr0AZltf0csCRFVyotI1HeYWuWyJiLCoaT7TNdZ196iZ1rLuFb0smF7dQOkFv7vST0bmaTpld7EK1TiUXeQXF5IRXjiKsgxzniV6byVzxKJRuuhmO17oZsLk8GY7Xj1gIy35oc048QDn3oa05uJrekfRRTHq0gBnpfEjSlpWkgMo0a2ZaDRaPabMUiDxRB2WNJnuY0yTeMYzM8YxmYBJmLMZmLMYSZnuYzM8zAj8xExmZ5mAekyS3MgYym2t29PO6qvHUJmoR8wgOIAXqGV2MB1/GtmON5+uxf8zAx9v4mtqnw1P03f5cx2X8LcF8xrGRUblH+FlbHXBBI+Y7RxMSnjGRugZTPWaJT1iNzbxRR9nVyPOW9HvOkk8b0uQYEsSVk5ReFbfIYShcZWRadeZxCZphhIlaWbBHqnPMcleXq1lKVW1IlxjZpZo15YavA5BEX7QZW06X678GY/Xz1mkFTcDM3ry8GVKNMrn3oZ088QHn3oZ08zX4z+iimVL2vgSZm4kNvYms4UnA7yLZO1TlDplYljDDHAhjSvC6PwgwR1aXNR8MOikjkDrJnlxovjyjMq8UTUsEjynke4HbY1jPHqgcZjC0z2rRrGMzPGaMBgekmZ6DGZnsAfmeZjczzMZH5jcyG6uVpo9RztRFZ3J7KBkmVqWqI1JqwzsQMxyOeF3cY65BGMecAE1Vq3rsN3s7ZSwGMEsAzJux0JJVjzkAbeCTCNj4dtR8VMVT51yav+FvdH0AkHhxCtEA9RtX6oiq/+MPDNs0q34Un079kpKMLTpqPJUQD7ASheaPbVf6ShQf1akm76HGRCNVpXJk7PQBceGQnvWtR6TjladR3rW7HyIY7k+aMMeUv6RfGrTBYYcZDKSCVZWZHUnuQ9NxnuAD3l5jA2jthrhe617jI/tOKw+4rj9Y97ha1RctPEaULfUqdR3RTlqZZW4/Mpww+hllGkrZjxmOMwTp1LcsM+LuVgnw6/aA+o1c02x2mgsLnIg3WrPuJS068wcGZ2Nsa2OMyM0gZWtbrIlvMcoyx2rVrIGDbmxxDymRVxNGFgTb22BM94npYUzWg4zMt4lbKtCDTn+fehnTzAmfehiwM3+MvokoyQBDOj6ZUDhhznAxBVqwDDM3Ph6um+mSRjcs5fPbOnR4pK1vh7RGpqWfALYOB1EIXungq3qDCYkdwwCsT0AMXpJin3trjd/pVQVHGB8Rimqu7qnvbp1nsynly/G388f0yvqimo3Pyli21Hb1OVmM123qUG3c4BlvRbhq+P4fMzXKaXhccsdVuFqA8jvEGg6qxpKPXiMLF0POG8obR/MTWupk0ztjcFuM4KnBhaldDGD2jmRZeP8W8zzMq/tY7R6XAPpjrHtncbEeq6hSoUnqVmVaag53kANx8PrnynGbv8SGo0/Y2yptACio69gAAVXz4HXp2xBXj/AMVve12UEi3pkimo6HB+IzH7CcnsDgmayaY27Hz4lu2x+/rgDoFq1EVR5AA8TZ+AvxHq06q0bt2rUXyFqYL1qRAz2GXXjnqR1nNLi8yqoFpqE3e+q/vKmT1Zz9sDA9M8wp4Z1m6ttxtKSGq2Qawt/wBoqhT+UFshR8hz3lWy8CTTvN14ypDdhGwvVnemq9uhUt5yr4h8WC3tnrImWxheSyKT+ZsDp/OcYttV1KiQVpMqghgn7BSWnkd9opgek0Fj+K9yhK3Fvb1F6Mqq1vU9Qc5H0xIshy0E1Hx1fVGLe3qpzwEbaB9BJrDxtdq4qNVZmICsxxllAI58zhjz16eUI3Gk6ZqhzZOLK8b/ANLXAWjUbypkcA/2c/2ZW8IWFoF1Klfoh9gjGnWp1xTrLXpMVNOj+WpuyT3+Acc5F483Scpp0nwbrtvdBjTAWqiqGU43BSWJ255IySTx1M0iHmfNdG6alU3UnYNTb93UTKMfJh5TuXgbXje24qOMVUY06vGAXAB3Y7ZBHHnmRnj9Xhl8SeKfhgHQWw31mh8SDKzM6ScN9ZC722FelvT6TH39E03z2zNlbNxBWuWW4EiKxUulHTbvpNPZtuEwVvUKNgzYaRc5AkN8Rc0ZVuOITpnIle7t89I5dM8sdg1RusyfiJ+DNXcoRnMyet0i2cSozYVvi+sK2DSjdWjK3PTMvWKGdO+GH0TQy/YVW3oATyyj9RBqS1aVMMp8mB+xmd6U+h6RyB8hAfjauUtKhU4J2/bcJ7oetK9JSTzgZgHx3qoan7MHr1nN77kx+tfWy7YY1mPc/eKRZim+mbf66iv7mAWMEfsbW56e4fLsZVrauRXfPnxDlG5FZCrc5Ezs26cOtnACrTK557H1gqyu9rFG4YcHP85Da35pOabdVPHqJNrVkayirS/pF/xCB7UNVSpSc1VyabctjtCOmairgYMg0m+3fu6g56FWkV1pIotvpkhTyV8oUS0cZx1EmtwGJHYjB+sz51HAwOTLVHUlo03q1DtRFLuT2UDJkHXG/E3g+4tPa1axp0aW90o7nDVbjH/touTjoctjH86Phrw1cX7EU8LRp/0tapkUqef8zeg5hyktfX79mcslvTGSeot7YHhV7F2/UknoJ2rRdDp0kp0qaBKVMfu0HIXB5apzksecnqTnpjM6d/riupxGF0bwLb0eFpe2qgAmtcruzz+Sl8I57ct6TSjwxXbAztUHgZ2LjHYDGOfNZqL9RSWjsO0tXoJngZVnyyAdgRngT3Rq5ekzM2799dqCccIlxURRx5KoH0k7qdOe3GguCAK1IsxKAbmx7QVDTIJ2ce+CvOORiDNY0SquRXoh0z1K7gBjrnnH6TT2iN/tOnRK0m9mmoXL5dxhat7SqU8+5yV3ZCnA3Z54BO2u6alW3AYCseflDkafNmp+GlOWtj7wAc0HOTtPQqfofP5w7+HOs09tWyr0Vek5apVDU9zIQACzj8yADr1Xr06bvUfCXtbejWpH981KjUfsKjlASTjock8icz1iydXFel7l3bsG+H49nJBXoSPLoR6GVMp1RutJrf4bqparZkEMP/D1GzjoR7Kofl0bz6w/4B0trelU3qyPUqbmV8g5CgE48s5+0ueFtVp3FvRrUgFpVty+yBz+zXKjNW2/s499B/CSOABDFPrFlbJ6tcZL/wBB+vD3ZlLHh/rNfra+7MhQ4eZxVa+zbgSy1MNwZRsDwIRSBs1rekEZYSjpV+VODxNzWpBgQZltU0XB3LFYuZaaTT7sMBCiHMwel3hQ7Wmus7oMBJa9pbyxDAzN3GjNzxNfTaPNIGNFjndXw37UhcdSJvdJ8F21OmAUDEjktyZC1PY4PrNRa3iso5i5vaMprpzbxn4VSiN9MYHceUwvIOJ13xtfL7Mr1zOU3R5zKxysXh45leWg0u+ZVGCZV1O6LHkyO0f3RKt4/Mc72q+OdHiKRqYpow9YMeIdPZGLDzkGj6vsYKZ0HUbJagIInO9d0g0nyOmZHZS6F9dtvaBaqdR1x3EfoV9zsJ5lTTtRGzY3ljmCtRRlcNTPftE120us2+P3ij3hzxK760hpc/FjGPWVDqdV6e0jnGMwFdWzDrFrY99dLSaiFbMz34ia+Xo07dP/ADG31Md1U+6v1bn+7LYXnmZ+la/tOq29HqntqCt/8a4d/wBN0rDHlnnlw6z+HvhsWloiEH2jha1wVwKntGA2KM8e6CAP6x9ZqLi7enXt6A2/vwQz7clWVWbPYY20yoGO4+UntVGFLYxzUYsvTvkN0A95PtLT21NyHIBOMBwTnbnPBB9T08zLt5c5unXBq0qVQgA1ERyB0yRnj0ntx+UDgE8kbRj79c9PrJ1UAAAAAAAADAAHQASK5TKnscHB4yD5yTct8B3j3Gtai23bRoUXtwQVKoErD2YPz2seMY2/fqNH4Rn9cfbj7Tn34WWKipqbq2Qa1vR67iVSjk7uecmqeT3E6IoxGC2zl3jnSKgzchVXb7IOQCR7Q534A6qDhc+pz0nUoJ1HSaRo1aSqqiqpUgdTgHH2iJx/wDUZb2tZo2xb6k9a0BzsS8pqXQEeWUII7gAd50LRL8XFKnWUECouSp6o4OHQ+oYEfSclaube5sK+cNb3tPOCfhLKzAn6MPrN/wCA7r/eNStuyXFSugznbuqOlRfQbkB/vSs+cd/jXxXnX6P6rysyDUyH6d50B6APaVamnIewmMybXDYZpzcCFKZniWIHSeV6ZUEjnEex61aZwBzBd5qtJcgkTA+LfGFSmxpgEH9Jg7nWa1Q5Ln5CaTH9Y3N0vVdXpBsgj7wjo/iBOOZyK0y5wSfvNfpOhMcEMfvDLDGKwzy+Ou2GoKwGCIWo1Jz/AErSqygcniaW3rui85OJlxHRN3uD1WiGEgdGUcSrZaqD14lmpeg8RUpGU1+oWOD1mXu7XyHM3ur6ZuG7vM2aHvDPYxRcsxS2GltsGAOnMo6jpTbl4+eJstIQFPPEtVbdSc45iw9t8jPPHXDI0tCbA4im4VRiezdy+xzGCtZsxUU+cJMZXqNINga+nsp6SW3tMzU3VAGVFt8RjStQsxGXlgCOkKIkkCZER6YG/sSpme8EDGtgHqTVA+fs+P0nSdSswczmtRxZaza1myEZ6TE9sMPZN9upmnj7Z59O7VrTeuPf60XGCCN1M0HGFJxtyoyO4z3lvTqLIhDnLGpXf5B6rOq/QMB9I2iQCh4590kKST2PPYc04231JWrNR4DqKhIJw2FKANgjkHfnIyBjB54hWS7M5+IGom3sLmoG2HYVD91L+6Nv9bniaSc2YPrGp4I/7q0qpk9dlzfL0HqFPbyB/iiMI/CHwlfW9YV6y+xoCi6im232lVqmCAwAzgdee4nW8R5nkduyeQdqtEvtAXJDUGyfhIWqrEE593AXPrwOeRCRg69vwLdqo4yrbQxAOeQM/wA4g+e/GvBcjveZQAFeAmfr8XWavwdUH+2ruopzSuRfMh7Mvt1YMP8AXeZDxaxarSprncqVbhh1INT+jU+u0U/+KbLwhbhbymB0trEIx/ru64/RGl5XWLTxTeUdODCLEpJVkq1ZybdnqnIjCRI3qSs9WTaqYgPi7wlTulJAAfsROOatoVW2cq4OOzY4n0BQr5OJDq2hU7hSGUZ88TXDya4rLyeGXmPn2hSYHIm28J3lTcAeRCOo+CXpElBlfKEfD2kbeowZrlnLGWGFlac34RV8zCVtWDL7w6wEtmTVXPSaaraAJ9JlceHRLzyrbU7T16fQiMs7U8wilvJ1V7huQy49IA1K3CZOJpBb4g7VKG7AlY98iaUtJzjjOIbpjzisrQKo4k7U8S/ZjnhjbwrmqBPINuLpQxGehih7MvQUqGVarSWq8p1HgDXMYBPGaNDRHEgnqmeZiERvK1PM53+J+hmpQ9soy9uSzY70j8f2wD8gZ0iVLuiGBBGQeCDyCI5dUrNxV/DLxIt/aKjN/vFDYlVdxUsV+FiR+Vhwe02VlRXOeSymoRnoC5y5HGck9R2ORxPnvVbSvot2Lm2J9gzcA5KYPJoVB5eR/wCYnY/CPi6hqVMPSbZXUD2lJj79NjgZ8j04boehx22vPMc+tDus1Kmw06QqK9UBFrqqMtEudu/DMCSOTgA9OZLpWm0rajToUV20qYwo6knqWY92JySe5MiFTc9Nn3IKQrHYVGC2Qgqtydo278diKmc8S1dO3s3NPBfY/s+hBfB2/riSEpEir1AqliCQOyjJPyEqaWzfvAR7qmmFfa6mofZruJDHkg9/p1Bk1zVGMZXdleCu/oQfhBHl17REkyGUZHBAOGAPrz2mG8X31Khblc4tqS76uQuatMg7VUjA3u21Rx8O49wYS1HWaVrQZnqBKKtUcuwIG5qjMy7ce8MkgKueB1M4xq+q1tZuqdGijCgHZqdMnBY/mr1iOAcfYcDJPNSboD7Z6tVqt46M2+or1CoyqJn92vyyB9EE6B4EonZVuGGGuXyuevsU91P/ALH6yHVLdKNNdOt+W4a+rDjaDjK+jMAAB2UCFbG5ChVACqoCqB0AHAEnz3U1HR/nnO6OCrPDdYkNGqDLSWytOV2IzqA854l0jd5OdIUyjc6UVOViAraKueIUpzMW1Vl6wza3WY4LyINSBkBsl7CT06mZOomkZb0HC2wcy+TkYjikaVlDbygmJbQCU92J6K8cO8rrASu1EE5nq1Mz0vC8p5h44g/VrwIhPpJK9xtEx+sX5rVBTXnnmKTfBXjkzYz+9/FzFDFGyIUD0immoy5/VlqsrtUhR6Y8hKz0R5CLSdh5aeq0sPSHlGezHlDQle5jhPAk9KydL2eI0rKd1clehH2g2pqtXtt/4Yao9osavZJURkqKrIwIYN0I9ZxuppVak5ubM1FpiqUtyHxXbgk7MfEMDn0IzmdP1G6qVUKMQqP7tR1Ullpcl9oHUkAj6yKhYJwSu3C7KaryKVP+EeZPUnufQCaY8Rnld0A0P8XrikBTvKQrheC6/uqw88r0z8ts1tt+K2mP7zmvSYnJFSjv5xjkqGJ+/aB7/QbapzUUn1O3I+uJmdQ0PSlBHtrhXHajivz6jB/mI+02N9V/E7TAv9NWqHDD+gfcc/2lAyOkzmsfi3uBW1t25/PcEKoPY+yQ4z65E5nqNNEYik1Rx51KK0zj6O0n0tx1YlT/ABCiKpHyBfH6R6iV7UK9zeOK13UZwD7oPCIGP5U6AdOfvNvQ0erZ1KbWrJ7O4o7qdyQNy0sgMAv8YPGOg6wTpFtaOdzF7h/Kv0HypjA+4M0mnVhTU2zFjQJNW0cgk0awB3UG77XXIB89uenL9vkP1+mW9BaQ2rk5JZmY5Z2PVmPcmX7WmrdZItnTPdpbo2KDoT95hbtvjjYo3rexG4HiD7TxrSzgnBHrD19pFOqpVmYA+TAH9RMtV/DK1YkrcVwSfOk3PyCiKY43tfvnOmltvFVJvzD7wjS1dG6EH6znGofhlcIrPQuGfaCwWpSennH9fkTD2uvV6R+I8cEHgj0h/KfKJ/ov2PoNqit5RUzjpOSaR47IwKn6za6b4iSoBgiRfHY1nlxybahWl+jVmXtb8HvDNtcZinB2bGFMdtlWlVllGmkrKwx6WZSr0COkJiJlgJloHS429Y2tqAA6y5d2QYesxuv0atIEjJEqKuRmv+IQoIBkfhCiXPtW78jMwt3Xao4B7sBOm6HQ2Uk+kv19Y58svatCKLHkdIpco3KbRyOkUfCefxAwleoJZYypc1MCSFaq0h3yrXucmRrWjISVoypUxKoryC4uIHtFdvmV0p5nhbJlilxAia14yvDrhlPkw/1j6yG2uEUcj3ecD+Bu6/LylirdBRAJD1HbYOGPaVEZcJNUqK/xYC/wD/n5wBc29PoqgD0E11r4aZ+XJ7wkvhKmOv8AriPcie3L302n/APtGLpyD8o+k6a/hRCOOuDBF/4VZcleY/dOmSSyTrjBHlNfoene4tSr7zMrrRRuQqkbXqkdzg4Hqc9oAe2ZGwwP2mq0nc2GbgBdqg9lit42vHtbRqQ65PyOJKdQpIOaaH1clv5xzWynygnUbFcjk5A4HUSMdVWUynYh/wBolHw06Q9Vpr/+Rx8S1T049OAP0lGx0hmxhTjz7QzS8M1PIfeaeqAetqlZ/ibjyGYO1GzSvn2tKlUGOroCw+TdRNvS8L9MkSVfD6L1xj5iHrBy5fbfhnb3JIpl6b4LbSSRj0Jk1P8ACe4pHNKsfkRkTqGlaYq1Ay/lJye2McD5w7tjU5La+Gb6lwdrAeWRC1Gs1LC1BtPrOi+zlO90elV+NQcekyy8crbDy2M9Z3gMJ0qsmOhUwPdGJA2nOnQ5mV8eUbTy45LaPJAYPVyvUYk6VYtixZIlK+t1cEEZEtb5XrPGUjmfirw97NhVpj4TnHnCvh/XUqKEPDDgg9Ya1hAykTmepU2oVd6ccyt74TljrmOnij5HiKZWz15ti5znEUnRbreVqmIF1C67SW/uesEuSxmrJ6ozGuZZAwJAEyYHo3JxIHl+onErGlxFsaVxHM+BJFpyG7QnCjvCFeEdtQau2B0mu0zSFpjpz3Mj0KwFNAccmF0JB+8dvyM+3hQKV8uf1j6q5BHmCP0kVzUGOsotf4k6C7SUDPrj9ABIrpxjtBNxrAHeCLrVi3SAWL8oTyATBv7YWYKvwjrie0m6sx5wcSEVgowo5l+v6JV97sjp+sltTvdSecfYwSqsx5mj0exLA9uI9a5Vvc0vUtSCDBKA9wXX+QzPX1/HQj+6rn+eBKq6SiZLVKS/MjMs0dOpvwpapjqKakgfXp2mPvkNGU9Xd2VS2wMQN7rtVfU8zSWumAHLs1Q+RG1PtBS6ADgFcDuXbJ+wh9OMegAmuEt7CZKYA4AA7AcCOCxu6LM0JIFnhEYHizEZ+I3ie04qhjCrXt1PaDK9qV6Q0pkNRQczPLGVeOdgGa+ODwZDUuIVu7AVBx8Q6TNXitTOG+hmWWNxb45zIy+rZmJ8QpnJmlua8zmrnIMIdpWdZdi9OkUzntmHAPEUv1ZOnXwO6eUKMUUEQ+pTJklO1Iiij0NpP2MnrJl08RRQpbSCwUdoxLdQ2cdIooRFXf2rErVtRA857FAgm81I9oLqXLHqYopUhKdQkxKsUUYTJRJl230/MUUoDNno3c4hGnZ8MM4XBztJB/SKKZ+S6isQunoyMfaYVgGb48n83cH0hbQr1VrlAAFdVVcDGGHIHy5MUUyx7htK5jgkUU6CISOq+IooKxm6iWtJ15iigvOSEciNJzFFBmeq4kLTyKAMR+ZBqtgtVT59jFFHZwfQAPDACs1RiQBnC4gmrodqx9418cEgBP8Aqiimdkh+1qzR8J2BAPs379TzwcecUUUN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32" name="AutoShape 8" descr="data:image/jpeg;base64,/9j/4AAQSkZJRgABAQAAAQABAAD/2wCEAAkGBxIREhASEhQQEg8QEg8QDxAPEA8PDxAPFBQWFhQRFBQYHCogGBolHBQUITIhJSkrLi4uFx8zODMtNygtLysBCgoKDg0OGhAQFywkHxwsLCwsLCwsLCwsLCwsLCwsLCwsLCwsLCwsLCwsLCwsLCwsLCwsLCwsLCwsLCwsLCwrLP/AABEIALcBEwMBIgACEQEDEQH/xAAcAAABBQEBAQAAAAAAAAAAAAAFAAIDBAYHAQj/xABDEAACAQMDAgMGAwQHBQkAAAABAgADBBEFEiExQQZRYRMiMnGBkQdCoRQjUrEzYnKCorLwFSSSwdIWJTRDRFNzwtH/xAAYAQADAQEAAAAAAAAAAAAAAAAAAQIDBP/EACARAQEAAgIDAQEBAQAAAAAAAAABAhEhMQMSQVETBCL/2gAMAwEAAhEDEQA/AOyExhM8zG5j2HjmMBnrGMzED8z3dGZizAJMz3MjizGD8xZjMxZgHjyanyJATJKBgHr05BUogyzUMgLQCjXsVPaC7nTMdJoCZE4k6OVm0VkPMrapq+wYmjr0AZltf0csCRFVyotI1HeYWuWyJiLCoaT7TNdZ196iZ1rLuFb0smF7dQOkFv7vST0bmaTpld7EK1TiUXeQXF5IRXjiKsgxzniV6byVzxKJRuuhmO17oZsLk8GY7Xj1gIy35oc048QDn3oa05uJrekfRRTHq0gBnpfEjSlpWkgMo0a2ZaDRaPabMUiDxRB2WNJnuY0yTeMYzM8YxmYBJmLMZmLMYSZnuYzM8zAj8xExmZ5mAekyS3MgYym2t29PO6qvHUJmoR8wgOIAXqGV2MB1/GtmON5+uxf8zAx9v4mtqnw1P03f5cx2X8LcF8xrGRUblH+FlbHXBBI+Y7RxMSnjGRugZTPWaJT1iNzbxRR9nVyPOW9HvOkk8b0uQYEsSVk5ReFbfIYShcZWRadeZxCZphhIlaWbBHqnPMcleXq1lKVW1IlxjZpZo15YavA5BEX7QZW06X678GY/Xz1mkFTcDM3ry8GVKNMrn3oZ088QHn3oZ08zX4z+iimVL2vgSZm4kNvYms4UnA7yLZO1TlDplYljDDHAhjSvC6PwgwR1aXNR8MOikjkDrJnlxovjyjMq8UTUsEjynke4HbY1jPHqgcZjC0z2rRrGMzPGaMBgekmZ6DGZnsAfmeZjczzMZH5jcyG6uVpo9RztRFZ3J7KBkmVqWqI1JqwzsQMxyOeF3cY65BGMecAE1Vq3rsN3s7ZSwGMEsAzJux0JJVjzkAbeCTCNj4dtR8VMVT51yav+FvdH0AkHhxCtEA9RtX6oiq/+MPDNs0q34Un079kpKMLTpqPJUQD7ASheaPbVf6ShQf1akm76HGRCNVpXJk7PQBceGQnvWtR6TjladR3rW7HyIY7k+aMMeUv6RfGrTBYYcZDKSCVZWZHUnuQ9NxnuAD3l5jA2jthrhe617jI/tOKw+4rj9Y97ha1RctPEaULfUqdR3RTlqZZW4/Mpww+hllGkrZjxmOMwTp1LcsM+LuVgnw6/aA+o1c02x2mgsLnIg3WrPuJS068wcGZ2Nsa2OMyM0gZWtbrIlvMcoyx2rVrIGDbmxxDymRVxNGFgTb22BM94npYUzWg4zMt4lbKtCDTn+fehnTzAmfehiwM3+MvokoyQBDOj6ZUDhhznAxBVqwDDM3Ph6um+mSRjcs5fPbOnR4pK1vh7RGpqWfALYOB1EIXungq3qDCYkdwwCsT0AMXpJin3trjd/pVQVHGB8Rimqu7qnvbp1nsynly/G388f0yvqimo3Pyli21Hb1OVmM123qUG3c4BlvRbhq+P4fMzXKaXhccsdVuFqA8jvEGg6qxpKPXiMLF0POG8obR/MTWupk0ztjcFuM4KnBhaldDGD2jmRZeP8W8zzMq/tY7R6XAPpjrHtncbEeq6hSoUnqVmVaag53kANx8PrnynGbv8SGo0/Y2yptACio69gAAVXz4HXp2xBXj/AMVve12UEi3pkimo6HB+IzH7CcnsDgmayaY27Hz4lu2x+/rgDoFq1EVR5AA8TZ+AvxHq06q0bt2rUXyFqYL1qRAz2GXXjnqR1nNLi8yqoFpqE3e+q/vKmT1Zz9sDA9M8wp4Z1m6ttxtKSGq2Qawt/wBoqhT+UFshR8hz3lWy8CTTvN14ypDdhGwvVnemq9uhUt5yr4h8WC3tnrImWxheSyKT+ZsDp/OcYttV1KiQVpMqghgn7BSWnkd9opgek0Fj+K9yhK3Fvb1F6Mqq1vU9Qc5H0xIshy0E1Hx1fVGLe3qpzwEbaB9BJrDxtdq4qNVZmICsxxllAI58zhjz16eUI3Gk6ZqhzZOLK8b/ANLXAWjUbypkcA/2c/2ZW8IWFoF1Klfoh9gjGnWp1xTrLXpMVNOj+WpuyT3+Acc5F483Scpp0nwbrtvdBjTAWqiqGU43BSWJ255IySTx1M0iHmfNdG6alU3UnYNTb93UTKMfJh5TuXgbXje24qOMVUY06vGAXAB3Y7ZBHHnmRnj9Xhl8SeKfhgHQWw31mh8SDKzM6ScN9ZC722FelvT6TH39E03z2zNlbNxBWuWW4EiKxUulHTbvpNPZtuEwVvUKNgzYaRc5AkN8Rc0ZVuOITpnIle7t89I5dM8sdg1RusyfiJ+DNXcoRnMyet0i2cSozYVvi+sK2DSjdWjK3PTMvWKGdO+GH0TQy/YVW3oATyyj9RBqS1aVMMp8mB+xmd6U+h6RyB8hAfjauUtKhU4J2/bcJ7oetK9JSTzgZgHx3qoan7MHr1nN77kx+tfWy7YY1mPc/eKRZim+mbf66iv7mAWMEfsbW56e4fLsZVrauRXfPnxDlG5FZCrc5Ezs26cOtnACrTK557H1gqyu9rFG4YcHP85Da35pOabdVPHqJNrVkayirS/pF/xCB7UNVSpSc1VyabctjtCOmairgYMg0m+3fu6g56FWkV1pIotvpkhTyV8oUS0cZx1EmtwGJHYjB+sz51HAwOTLVHUlo03q1DtRFLuT2UDJkHXG/E3g+4tPa1axp0aW90o7nDVbjH/touTjoctjH86Phrw1cX7EU8LRp/0tapkUqef8zeg5hyktfX79mcslvTGSeot7YHhV7F2/UknoJ2rRdDp0kp0qaBKVMfu0HIXB5apzksecnqTnpjM6d/riupxGF0bwLb0eFpe2qgAmtcruzz+Sl8I57ct6TSjwxXbAztUHgZ2LjHYDGOfNZqL9RSWjsO0tXoJngZVnyyAdgRngT3Rq5ekzM2799dqCccIlxURRx5KoH0k7qdOe3GguCAK1IsxKAbmx7QVDTIJ2ce+CvOORiDNY0SquRXoh0z1K7gBjrnnH6TT2iN/tOnRK0m9mmoXL5dxhat7SqU8+5yV3ZCnA3Z54BO2u6alW3AYCseflDkafNmp+GlOWtj7wAc0HOTtPQqfofP5w7+HOs09tWyr0Vek5apVDU9zIQACzj8yADr1Xr06bvUfCXtbejWpH981KjUfsKjlASTjock8icz1iydXFel7l3bsG+H49nJBXoSPLoR6GVMp1RutJrf4bqparZkEMP/D1GzjoR7Kofl0bz6w/4B0trelU3qyPUqbmV8g5CgE48s5+0ueFtVp3FvRrUgFpVty+yBz+zXKjNW2/s499B/CSOABDFPrFlbJ6tcZL/wBB+vD3ZlLHh/rNfra+7MhQ4eZxVa+zbgSy1MNwZRsDwIRSBs1rekEZYSjpV+VODxNzWpBgQZltU0XB3LFYuZaaTT7sMBCiHMwel3hQ7Wmus7oMBJa9pbyxDAzN3GjNzxNfTaPNIGNFjndXw37UhcdSJvdJ8F21OmAUDEjktyZC1PY4PrNRa3iso5i5vaMprpzbxn4VSiN9MYHceUwvIOJ13xtfL7Mr1zOU3R5zKxysXh45leWg0u+ZVGCZV1O6LHkyO0f3RKt4/Mc72q+OdHiKRqYpow9YMeIdPZGLDzkGj6vsYKZ0HUbJagIInO9d0g0nyOmZHZS6F9dtvaBaqdR1x3EfoV9zsJ5lTTtRGzY3ljmCtRRlcNTPftE120us2+P3ij3hzxK760hpc/FjGPWVDqdV6e0jnGMwFdWzDrFrY99dLSaiFbMz34ia+Xo07dP/ADG31Md1U+6v1bn+7LYXnmZ+la/tOq29HqntqCt/8a4d/wBN0rDHlnnlw6z+HvhsWloiEH2jha1wVwKntGA2KM8e6CAP6x9ZqLi7enXt6A2/vwQz7clWVWbPYY20yoGO4+UntVGFLYxzUYsvTvkN0A95PtLT21NyHIBOMBwTnbnPBB9T08zLt5c5unXBq0qVQgA1ERyB0yRnj0ntx+UDgE8kbRj79c9PrJ1UAAAAAAAADAAHQASK5TKnscHB4yD5yTct8B3j3Gtai23bRoUXtwQVKoErD2YPz2seMY2/fqNH4Rn9cfbj7Tn34WWKipqbq2Qa1vR67iVSjk7uecmqeT3E6IoxGC2zl3jnSKgzchVXb7IOQCR7Q534A6qDhc+pz0nUoJ1HSaRo1aSqqiqpUgdTgHH2iJx/wDUZb2tZo2xb6k9a0BzsS8pqXQEeWUII7gAd50LRL8XFKnWUECouSp6o4OHQ+oYEfSclaube5sK+cNb3tPOCfhLKzAn6MPrN/wCA7r/eNStuyXFSugznbuqOlRfQbkB/vSs+cd/jXxXnX6P6rysyDUyH6d50B6APaVamnIewmMybXDYZpzcCFKZniWIHSeV6ZUEjnEex61aZwBzBd5qtJcgkTA+LfGFSmxpgEH9Jg7nWa1Q5Ln5CaTH9Y3N0vVdXpBsgj7wjo/iBOOZyK0y5wSfvNfpOhMcEMfvDLDGKwzy+Ou2GoKwGCIWo1Jz/AErSqygcniaW3rui85OJlxHRN3uD1WiGEgdGUcSrZaqD14lmpeg8RUpGU1+oWOD1mXu7XyHM3ur6ZuG7vM2aHvDPYxRcsxS2GltsGAOnMo6jpTbl4+eJstIQFPPEtVbdSc45iw9t8jPPHXDI0tCbA4im4VRiezdy+xzGCtZsxUU+cJMZXqNINga+nsp6SW3tMzU3VAGVFt8RjStQsxGXlgCOkKIkkCZER6YG/sSpme8EDGtgHqTVA+fs+P0nSdSswczmtRxZaza1myEZ6TE9sMPZN9upmnj7Z59O7VrTeuPf60XGCCN1M0HGFJxtyoyO4z3lvTqLIhDnLGpXf5B6rOq/QMB9I2iQCh4590kKST2PPYc04231JWrNR4DqKhIJw2FKANgjkHfnIyBjB54hWS7M5+IGom3sLmoG2HYVD91L+6Nv9bniaSc2YPrGp4I/7q0qpk9dlzfL0HqFPbyB/iiMI/CHwlfW9YV6y+xoCi6im232lVqmCAwAzgdee4nW8R5nkduyeQdqtEvtAXJDUGyfhIWqrEE593AXPrwOeRCRg69vwLdqo4yrbQxAOeQM/wA4g+e/GvBcjveZQAFeAmfr8XWavwdUH+2ruopzSuRfMh7Mvt1YMP8AXeZDxaxarSprncqVbhh1INT+jU+u0U/+KbLwhbhbymB0trEIx/ru64/RGl5XWLTxTeUdODCLEpJVkq1ZybdnqnIjCRI3qSs9WTaqYgPi7wlTulJAAfsROOatoVW2cq4OOzY4n0BQr5OJDq2hU7hSGUZ88TXDya4rLyeGXmPn2hSYHIm28J3lTcAeRCOo+CXpElBlfKEfD2kbeowZrlnLGWGFlac34RV8zCVtWDL7w6wEtmTVXPSaaraAJ9JlceHRLzyrbU7T16fQiMs7U8wilvJ1V7huQy49IA1K3CZOJpBb4g7VKG7AlY98iaUtJzjjOIbpjzisrQKo4k7U8S/ZjnhjbwrmqBPINuLpQxGehih7MvQUqGVarSWq8p1HgDXMYBPGaNDRHEgnqmeZiERvK1PM53+J+hmpQ9soy9uSzY70j8f2wD8gZ0iVLuiGBBGQeCDyCI5dUrNxV/DLxIt/aKjN/vFDYlVdxUsV+FiR+Vhwe02VlRXOeSymoRnoC5y5HGck9R2ORxPnvVbSvot2Lm2J9gzcA5KYPJoVB5eR/wCYnY/CPi6hqVMPSbZXUD2lJj79NjgZ8j04boehx22vPMc+tDus1Kmw06QqK9UBFrqqMtEudu/DMCSOTgA9OZLpWm0rajToUV20qYwo6knqWY92JySe5MiFTc9Nn3IKQrHYVGC2Qgqtydo278diKmc8S1dO3s3NPBfY/s+hBfB2/riSEpEir1AqliCQOyjJPyEqaWzfvAR7qmmFfa6mofZruJDHkg9/p1Bk1zVGMZXdleCu/oQfhBHl17REkyGUZHBAOGAPrz2mG8X31Khblc4tqS76uQuatMg7VUjA3u21Rx8O49wYS1HWaVrQZnqBKKtUcuwIG5qjMy7ce8MkgKueB1M4xq+q1tZuqdGijCgHZqdMnBY/mr1iOAcfYcDJPNSboD7Z6tVqt46M2+or1CoyqJn92vyyB9EE6B4EonZVuGGGuXyuevsU91P/ALH6yHVLdKNNdOt+W4a+rDjaDjK+jMAAB2UCFbG5ChVACqoCqB0AHAEnz3U1HR/nnO6OCrPDdYkNGqDLSWytOV2IzqA854l0jd5OdIUyjc6UVOViAraKueIUpzMW1Vl6wza3WY4LyINSBkBsl7CT06mZOomkZb0HC2wcy+TkYjikaVlDbygmJbQCU92J6K8cO8rrASu1EE5nq1Mz0vC8p5h44g/VrwIhPpJK9xtEx+sX5rVBTXnnmKTfBXjkzYz+9/FzFDFGyIUD0immoy5/VlqsrtUhR6Y8hKz0R5CLSdh5aeq0sPSHlGezHlDQle5jhPAk9KydL2eI0rKd1clehH2g2pqtXtt/4Yao9osavZJURkqKrIwIYN0I9ZxuppVak5ubM1FpiqUtyHxXbgk7MfEMDn0IzmdP1G6qVUKMQqP7tR1Ullpcl9oHUkAj6yKhYJwSu3C7KaryKVP+EeZPUnufQCaY8Rnld0A0P8XrikBTvKQrheC6/uqw88r0z8ts1tt+K2mP7zmvSYnJFSjv5xjkqGJ+/aB7/QbapzUUn1O3I+uJmdQ0PSlBHtrhXHajivz6jB/mI+02N9V/E7TAv9NWqHDD+gfcc/2lAyOkzmsfi3uBW1t25/PcEKoPY+yQ4z65E5nqNNEYik1Rx51KK0zj6O0n0tx1YlT/ABCiKpHyBfH6R6iV7UK9zeOK13UZwD7oPCIGP5U6AdOfvNvQ0erZ1KbWrJ7O4o7qdyQNy0sgMAv8YPGOg6wTpFtaOdzF7h/Kv0HypjA+4M0mnVhTU2zFjQJNW0cgk0awB3UG77XXIB89uenL9vkP1+mW9BaQ2rk5JZmY5Z2PVmPcmX7WmrdZItnTPdpbo2KDoT95hbtvjjYo3rexG4HiD7TxrSzgnBHrD19pFOqpVmYA+TAH9RMtV/DK1YkrcVwSfOk3PyCiKY43tfvnOmltvFVJvzD7wjS1dG6EH6znGofhlcIrPQuGfaCwWpSennH9fkTD2uvV6R+I8cEHgj0h/KfKJ/ov2PoNqit5RUzjpOSaR47IwKn6za6b4iSoBgiRfHY1nlxybahWl+jVmXtb8HvDNtcZinB2bGFMdtlWlVllGmkrKwx6WZSr0COkJiJlgJloHS429Y2tqAA6y5d2QYesxuv0atIEjJEqKuRmv+IQoIBkfhCiXPtW78jMwt3Xao4B7sBOm6HQ2Uk+kv19Y58svatCKLHkdIpco3KbRyOkUfCefxAwleoJZYypc1MCSFaq0h3yrXucmRrWjISVoypUxKoryC4uIHtFdvmV0p5nhbJlilxAia14yvDrhlPkw/1j6yG2uEUcj3ecD+Bu6/LylirdBRAJD1HbYOGPaVEZcJNUqK/xYC/wD/n5wBc29PoqgD0E11r4aZ+XJ7wkvhKmOv8AriPcie3L302n/APtGLpyD8o+k6a/hRCOOuDBF/4VZcleY/dOmSSyTrjBHlNfoene4tSr7zMrrRRuQqkbXqkdzg4Hqc9oAe2ZGwwP2mq0nc2GbgBdqg9lit42vHtbRqQ65PyOJKdQpIOaaH1clv5xzWynygnUbFcjk5A4HUSMdVWUynYh/wBolHw06Q9Vpr/+Rx8S1T049OAP0lGx0hmxhTjz7QzS8M1PIfeaeqAetqlZ/ibjyGYO1GzSvn2tKlUGOroCw+TdRNvS8L9MkSVfD6L1xj5iHrBy5fbfhnb3JIpl6b4LbSSRj0Jk1P8ACe4pHNKsfkRkTqGlaYq1Ay/lJye2McD5w7tjU5La+Gb6lwdrAeWRC1Gs1LC1BtPrOi+zlO90elV+NQcekyy8crbDy2M9Z3gMJ0qsmOhUwPdGJA2nOnQ5mV8eUbTy45LaPJAYPVyvUYk6VYtixZIlK+t1cEEZEtb5XrPGUjmfirw97NhVpj4TnHnCvh/XUqKEPDDgg9Ya1hAykTmepU2oVd6ccyt74TljrmOnij5HiKZWz15ti5znEUnRbreVqmIF1C67SW/uesEuSxmrJ6ozGuZZAwJAEyYHo3JxIHl+onErGlxFsaVxHM+BJFpyG7QnCjvCFeEdtQau2B0mu0zSFpjpz3Mj0KwFNAccmF0JB+8dvyM+3hQKV8uf1j6q5BHmCP0kVzUGOsotf4k6C7SUDPrj9ABIrpxjtBNxrAHeCLrVi3SAWL8oTyATBv7YWYKvwjrie0m6sx5wcSEVgowo5l+v6JV97sjp+sltTvdSecfYwSqsx5mj0exLA9uI9a5Vvc0vUtSCDBKA9wXX+QzPX1/HQj+6rn+eBKq6SiZLVKS/MjMs0dOpvwpapjqKakgfXp2mPvkNGU9Xd2VS2wMQN7rtVfU8zSWumAHLs1Q+RG1PtBS6ADgFcDuXbJ+wh9OMegAmuEt7CZKYA4AA7AcCOCxu6LM0JIFnhEYHizEZ+I3ie04qhjCrXt1PaDK9qV6Q0pkNRQczPLGVeOdgGa+ODwZDUuIVu7AVBx8Q6TNXitTOG+hmWWNxb45zIy+rZmJ8QpnJmlua8zmrnIMIdpWdZdi9OkUzntmHAPEUv1ZOnXwO6eUKMUUEQ+pTJklO1Iiij0NpP2MnrJl08RRQpbSCwUdoxLdQ2cdIooRFXf2rErVtRA857FAgm81I9oLqXLHqYopUhKdQkxKsUUYTJRJl230/MUUoDNno3c4hGnZ8MM4XBztJB/SKKZ+S6isQunoyMfaYVgGb48n83cH0hbQr1VrlAAFdVVcDGGHIHy5MUUyx7htK5jgkUU6CISOq+IooKxm6iWtJ15iigvOSEciNJzFFBmeq4kLTyKAMR+ZBqtgtVT59jFFHZwfQAPDACs1RiQBnC4gmrodqx9418cEgBP8Aqiimdkh+1qzR8J2BAPs379TzwcecUUUN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34" name="AutoShape 10" descr="data:image/jpeg;base64,/9j/4AAQSkZJRgABAQAAAQABAAD/2wCEAAkGBxIREhASEhQQEg8QEg8QDxAPEA8PDxAPFBQWFhQRFBQYHCogGBolHBQUITIhJSkrLi4uFx8zODMtNygtLysBCgoKDg0OGhAQFywkHxwsLCwsLCwsLCwsLCwsLCwsLCwsLCwsLCwsLCwsLCwsLCwsLCwsLCwsLCwsLCwsLCwrLP/AABEIALcBEwMBIgACEQEDEQH/xAAcAAABBQEBAQAAAAAAAAAAAAAFAAIDBAYHAQj/xABDEAACAQMDAgMGAwQHBQkAAAABAgADBBEFEiExQQZRYRMiMnGBkQdCoRQjUrEzYnKCorLwFSSSwdIWJTRDRFNzwtH/xAAYAQADAQEAAAAAAAAAAAAAAAAAAQIDBP/EACARAQEAAgIDAQEBAQAAAAAAAAABAhEhMQMSQVETBCL/2gAMAwEAAhEDEQA/AOyExhM8zG5j2HjmMBnrGMzED8z3dGZizAJMz3MjizGD8xZjMxZgHjyanyJATJKBgHr05BUogyzUMgLQCjXsVPaC7nTMdJoCZE4k6OVm0VkPMrapq+wYmjr0AZltf0csCRFVyotI1HeYWuWyJiLCoaT7TNdZ196iZ1rLuFb0smF7dQOkFv7vST0bmaTpld7EK1TiUXeQXF5IRXjiKsgxzniV6byVzxKJRuuhmO17oZsLk8GY7Xj1gIy35oc048QDn3oa05uJrekfRRTHq0gBnpfEjSlpWkgMo0a2ZaDRaPabMUiDxRB2WNJnuY0yTeMYzM8YxmYBJmLMZmLMYSZnuYzM8zAj8xExmZ5mAekyS3MgYym2t29PO6qvHUJmoR8wgOIAXqGV2MB1/GtmON5+uxf8zAx9v4mtqnw1P03f5cx2X8LcF8xrGRUblH+FlbHXBBI+Y7RxMSnjGRugZTPWaJT1iNzbxRR9nVyPOW9HvOkk8b0uQYEsSVk5ReFbfIYShcZWRadeZxCZphhIlaWbBHqnPMcleXq1lKVW1IlxjZpZo15YavA5BEX7QZW06X678GY/Xz1mkFTcDM3ry8GVKNMrn3oZ088QHn3oZ08zX4z+iimVL2vgSZm4kNvYms4UnA7yLZO1TlDplYljDDHAhjSvC6PwgwR1aXNR8MOikjkDrJnlxovjyjMq8UTUsEjynke4HbY1jPHqgcZjC0z2rRrGMzPGaMBgekmZ6DGZnsAfmeZjczzMZH5jcyG6uVpo9RztRFZ3J7KBkmVqWqI1JqwzsQMxyOeF3cY65BGMecAE1Vq3rsN3s7ZSwGMEsAzJux0JJVjzkAbeCTCNj4dtR8VMVT51yav+FvdH0AkHhxCtEA9RtX6oiq/+MPDNs0q34Un079kpKMLTpqPJUQD7ASheaPbVf6ShQf1akm76HGRCNVpXJk7PQBceGQnvWtR6TjladR3rW7HyIY7k+aMMeUv6RfGrTBYYcZDKSCVZWZHUnuQ9NxnuAD3l5jA2jthrhe617jI/tOKw+4rj9Y97ha1RctPEaULfUqdR3RTlqZZW4/Mpww+hllGkrZjxmOMwTp1LcsM+LuVgnw6/aA+o1c02x2mgsLnIg3WrPuJS068wcGZ2Nsa2OMyM0gZWtbrIlvMcoyx2rVrIGDbmxxDymRVxNGFgTb22BM94npYUzWg4zMt4lbKtCDTn+fehnTzAmfehiwM3+MvokoyQBDOj6ZUDhhznAxBVqwDDM3Ph6um+mSRjcs5fPbOnR4pK1vh7RGpqWfALYOB1EIXungq3qDCYkdwwCsT0AMXpJin3trjd/pVQVHGB8Rimqu7qnvbp1nsynly/G388f0yvqimo3Pyli21Hb1OVmM123qUG3c4BlvRbhq+P4fMzXKaXhccsdVuFqA8jvEGg6qxpKPXiMLF0POG8obR/MTWupk0ztjcFuM4KnBhaldDGD2jmRZeP8W8zzMq/tY7R6XAPpjrHtncbEeq6hSoUnqVmVaag53kANx8PrnynGbv8SGo0/Y2yptACio69gAAVXz4HXp2xBXj/AMVve12UEi3pkimo6HB+IzH7CcnsDgmayaY27Hz4lu2x+/rgDoFq1EVR5AA8TZ+AvxHq06q0bt2rUXyFqYL1qRAz2GXXjnqR1nNLi8yqoFpqE3e+q/vKmT1Zz9sDA9M8wp4Z1m6ttxtKSGq2Qawt/wBoqhT+UFshR8hz3lWy8CTTvN14ypDdhGwvVnemq9uhUt5yr4h8WC3tnrImWxheSyKT+ZsDp/OcYttV1KiQVpMqghgn7BSWnkd9opgek0Fj+K9yhK3Fvb1F6Mqq1vU9Qc5H0xIshy0E1Hx1fVGLe3qpzwEbaB9BJrDxtdq4qNVZmICsxxllAI58zhjz16eUI3Gk6ZqhzZOLK8b/ANLXAWjUbypkcA/2c/2ZW8IWFoF1Klfoh9gjGnWp1xTrLXpMVNOj+WpuyT3+Acc5F483Scpp0nwbrtvdBjTAWqiqGU43BSWJ255IySTx1M0iHmfNdG6alU3UnYNTb93UTKMfJh5TuXgbXje24qOMVUY06vGAXAB3Y7ZBHHnmRnj9Xhl8SeKfhgHQWw31mh8SDKzM6ScN9ZC722FelvT6TH39E03z2zNlbNxBWuWW4EiKxUulHTbvpNPZtuEwVvUKNgzYaRc5AkN8Rc0ZVuOITpnIle7t89I5dM8sdg1RusyfiJ+DNXcoRnMyet0i2cSozYVvi+sK2DSjdWjK3PTMvWKGdO+GH0TQy/YVW3oATyyj9RBqS1aVMMp8mB+xmd6U+h6RyB8hAfjauUtKhU4J2/bcJ7oetK9JSTzgZgHx3qoan7MHr1nN77kx+tfWy7YY1mPc/eKRZim+mbf66iv7mAWMEfsbW56e4fLsZVrauRXfPnxDlG5FZCrc5Ezs26cOtnACrTK557H1gqyu9rFG4YcHP85Da35pOabdVPHqJNrVkayirS/pF/xCB7UNVSpSc1VyabctjtCOmairgYMg0m+3fu6g56FWkV1pIotvpkhTyV8oUS0cZx1EmtwGJHYjB+sz51HAwOTLVHUlo03q1DtRFLuT2UDJkHXG/E3g+4tPa1axp0aW90o7nDVbjH/touTjoctjH86Phrw1cX7EU8LRp/0tapkUqef8zeg5hyktfX79mcslvTGSeot7YHhV7F2/UknoJ2rRdDp0kp0qaBKVMfu0HIXB5apzksecnqTnpjM6d/riupxGF0bwLb0eFpe2qgAmtcruzz+Sl8I57ct6TSjwxXbAztUHgZ2LjHYDGOfNZqL9RSWjsO0tXoJngZVnyyAdgRngT3Rq5ekzM2799dqCccIlxURRx5KoH0k7qdOe3GguCAK1IsxKAbmx7QVDTIJ2ce+CvOORiDNY0SquRXoh0z1K7gBjrnnH6TT2iN/tOnRK0m9mmoXL5dxhat7SqU8+5yV3ZCnA3Z54BO2u6alW3AYCseflDkafNmp+GlOWtj7wAc0HOTtPQqfofP5w7+HOs09tWyr0Vek5apVDU9zIQACzj8yADr1Xr06bvUfCXtbejWpH981KjUfsKjlASTjock8icz1iydXFel7l3bsG+H49nJBXoSPLoR6GVMp1RutJrf4bqparZkEMP/D1GzjoR7Kofl0bz6w/4B0trelU3qyPUqbmV8g5CgE48s5+0ueFtVp3FvRrUgFpVty+yBz+zXKjNW2/s499B/CSOABDFPrFlbJ6tcZL/wBB+vD3ZlLHh/rNfra+7MhQ4eZxVa+zbgSy1MNwZRsDwIRSBs1rekEZYSjpV+VODxNzWpBgQZltU0XB3LFYuZaaTT7sMBCiHMwel3hQ7Wmus7oMBJa9pbyxDAzN3GjNzxNfTaPNIGNFjndXw37UhcdSJvdJ8F21OmAUDEjktyZC1PY4PrNRa3iso5i5vaMprpzbxn4VSiN9MYHceUwvIOJ13xtfL7Mr1zOU3R5zKxysXh45leWg0u+ZVGCZV1O6LHkyO0f3RKt4/Mc72q+OdHiKRqYpow9YMeIdPZGLDzkGj6vsYKZ0HUbJagIInO9d0g0nyOmZHZS6F9dtvaBaqdR1x3EfoV9zsJ5lTTtRGzY3ljmCtRRlcNTPftE120us2+P3ij3hzxK760hpc/FjGPWVDqdV6e0jnGMwFdWzDrFrY99dLSaiFbMz34ia+Xo07dP/ADG31Md1U+6v1bn+7LYXnmZ+la/tOq29HqntqCt/8a4d/wBN0rDHlnnlw6z+HvhsWloiEH2jha1wVwKntGA2KM8e6CAP6x9ZqLi7enXt6A2/vwQz7clWVWbPYY20yoGO4+UntVGFLYxzUYsvTvkN0A95PtLT21NyHIBOMBwTnbnPBB9T08zLt5c5unXBq0qVQgA1ERyB0yRnj0ntx+UDgE8kbRj79c9PrJ1UAAAAAAAADAAHQASK5TKnscHB4yD5yTct8B3j3Gtai23bRoUXtwQVKoErD2YPz2seMY2/fqNH4Rn9cfbj7Tn34WWKipqbq2Qa1vR67iVSjk7uecmqeT3E6IoxGC2zl3jnSKgzchVXb7IOQCR7Q534A6qDhc+pz0nUoJ1HSaRo1aSqqiqpUgdTgHH2iJx/wDUZb2tZo2xb6k9a0BzsS8pqXQEeWUII7gAd50LRL8XFKnWUECouSp6o4OHQ+oYEfSclaube5sK+cNb3tPOCfhLKzAn6MPrN/wCA7r/eNStuyXFSugznbuqOlRfQbkB/vSs+cd/jXxXnX6P6rysyDUyH6d50B6APaVamnIewmMybXDYZpzcCFKZniWIHSeV6ZUEjnEex61aZwBzBd5qtJcgkTA+LfGFSmxpgEH9Jg7nWa1Q5Ln5CaTH9Y3N0vVdXpBsgj7wjo/iBOOZyK0y5wSfvNfpOhMcEMfvDLDGKwzy+Ou2GoKwGCIWo1Jz/AErSqygcniaW3rui85OJlxHRN3uD1WiGEgdGUcSrZaqD14lmpeg8RUpGU1+oWOD1mXu7XyHM3ur6ZuG7vM2aHvDPYxRcsxS2GltsGAOnMo6jpTbl4+eJstIQFPPEtVbdSc45iw9t8jPPHXDI0tCbA4im4VRiezdy+xzGCtZsxUU+cJMZXqNINga+nsp6SW3tMzU3VAGVFt8RjStQsxGXlgCOkKIkkCZER6YG/sSpme8EDGtgHqTVA+fs+P0nSdSswczmtRxZaza1myEZ6TE9sMPZN9upmnj7Z59O7VrTeuPf60XGCCN1M0HGFJxtyoyO4z3lvTqLIhDnLGpXf5B6rOq/QMB9I2iQCh4590kKST2PPYc04231JWrNR4DqKhIJw2FKANgjkHfnIyBjB54hWS7M5+IGom3sLmoG2HYVD91L+6Nv9bniaSc2YPrGp4I/7q0qpk9dlzfL0HqFPbyB/iiMI/CHwlfW9YV6y+xoCi6im232lVqmCAwAzgdee4nW8R5nkduyeQdqtEvtAXJDUGyfhIWqrEE593AXPrwOeRCRg69vwLdqo4yrbQxAOeQM/wA4g+e/GvBcjveZQAFeAmfr8XWavwdUH+2ruopzSuRfMh7Mvt1YMP8AXeZDxaxarSprncqVbhh1INT+jU+u0U/+KbLwhbhbymB0trEIx/ru64/RGl5XWLTxTeUdODCLEpJVkq1ZybdnqnIjCRI3qSs9WTaqYgPi7wlTulJAAfsROOatoVW2cq4OOzY4n0BQr5OJDq2hU7hSGUZ88TXDya4rLyeGXmPn2hSYHIm28J3lTcAeRCOo+CXpElBlfKEfD2kbeowZrlnLGWGFlac34RV8zCVtWDL7w6wEtmTVXPSaaraAJ9JlceHRLzyrbU7T16fQiMs7U8wilvJ1V7huQy49IA1K3CZOJpBb4g7VKG7AlY98iaUtJzjjOIbpjzisrQKo4k7U8S/ZjnhjbwrmqBPINuLpQxGehih7MvQUqGVarSWq8p1HgDXMYBPGaNDRHEgnqmeZiERvK1PM53+J+hmpQ9soy9uSzY70j8f2wD8gZ0iVLuiGBBGQeCDyCI5dUrNxV/DLxIt/aKjN/vFDYlVdxUsV+FiR+Vhwe02VlRXOeSymoRnoC5y5HGck9R2ORxPnvVbSvot2Lm2J9gzcA5KYPJoVB5eR/wCYnY/CPi6hqVMPSbZXUD2lJj79NjgZ8j04boehx22vPMc+tDus1Kmw06QqK9UBFrqqMtEudu/DMCSOTgA9OZLpWm0rajToUV20qYwo6knqWY92JySe5MiFTc9Nn3IKQrHYVGC2Qgqtydo278diKmc8S1dO3s3NPBfY/s+hBfB2/riSEpEir1AqliCQOyjJPyEqaWzfvAR7qmmFfa6mofZruJDHkg9/p1Bk1zVGMZXdleCu/oQfhBHl17REkyGUZHBAOGAPrz2mG8X31Khblc4tqS76uQuatMg7VUjA3u21Rx8O49wYS1HWaVrQZnqBKKtUcuwIG5qjMy7ce8MkgKueB1M4xq+q1tZuqdGijCgHZqdMnBY/mr1iOAcfYcDJPNSboD7Z6tVqt46M2+or1CoyqJn92vyyB9EE6B4EonZVuGGGuXyuevsU91P/ALH6yHVLdKNNdOt+W4a+rDjaDjK+jMAAB2UCFbG5ChVACqoCqB0AHAEnz3U1HR/nnO6OCrPDdYkNGqDLSWytOV2IzqA854l0jd5OdIUyjc6UVOViAraKueIUpzMW1Vl6wza3WY4LyINSBkBsl7CT06mZOomkZb0HC2wcy+TkYjikaVlDbygmJbQCU92J6K8cO8rrASu1EE5nq1Mz0vC8p5h44g/VrwIhPpJK9xtEx+sX5rVBTXnnmKTfBXjkzYz+9/FzFDFGyIUD0immoy5/VlqsrtUhR6Y8hKz0R5CLSdh5aeq0sPSHlGezHlDQle5jhPAk9KydL2eI0rKd1clehH2g2pqtXtt/4Yao9osavZJURkqKrIwIYN0I9ZxuppVak5ubM1FpiqUtyHxXbgk7MfEMDn0IzmdP1G6qVUKMQqP7tR1Ullpcl9oHUkAj6yKhYJwSu3C7KaryKVP+EeZPUnufQCaY8Rnld0A0P8XrikBTvKQrheC6/uqw88r0z8ts1tt+K2mP7zmvSYnJFSjv5xjkqGJ+/aB7/QbapzUUn1O3I+uJmdQ0PSlBHtrhXHajivz6jB/mI+02N9V/E7TAv9NWqHDD+gfcc/2lAyOkzmsfi3uBW1t25/PcEKoPY+yQ4z65E5nqNNEYik1Rx51KK0zj6O0n0tx1YlT/ABCiKpHyBfH6R6iV7UK9zeOK13UZwD7oPCIGP5U6AdOfvNvQ0erZ1KbWrJ7O4o7qdyQNy0sgMAv8YPGOg6wTpFtaOdzF7h/Kv0HypjA+4M0mnVhTU2zFjQJNW0cgk0awB3UG77XXIB89uenL9vkP1+mW9BaQ2rk5JZmY5Z2PVmPcmX7WmrdZItnTPdpbo2KDoT95hbtvjjYo3rexG4HiD7TxrSzgnBHrD19pFOqpVmYA+TAH9RMtV/DK1YkrcVwSfOk3PyCiKY43tfvnOmltvFVJvzD7wjS1dG6EH6znGofhlcIrPQuGfaCwWpSennH9fkTD2uvV6R+I8cEHgj0h/KfKJ/ov2PoNqit5RUzjpOSaR47IwKn6za6b4iSoBgiRfHY1nlxybahWl+jVmXtb8HvDNtcZinB2bGFMdtlWlVllGmkrKwx6WZSr0COkJiJlgJloHS429Y2tqAA6y5d2QYesxuv0atIEjJEqKuRmv+IQoIBkfhCiXPtW78jMwt3Xao4B7sBOm6HQ2Uk+kv19Y58svatCKLHkdIpco3KbRyOkUfCefxAwleoJZYypc1MCSFaq0h3yrXucmRrWjISVoypUxKoryC4uIHtFdvmV0p5nhbJlilxAia14yvDrhlPkw/1j6yG2uEUcj3ecD+Bu6/LylirdBRAJD1HbYOGPaVEZcJNUqK/xYC/wD/n5wBc29PoqgD0E11r4aZ+XJ7wkvhKmOv8AriPcie3L302n/APtGLpyD8o+k6a/hRCOOuDBF/4VZcleY/dOmSSyTrjBHlNfoene4tSr7zMrrRRuQqkbXqkdzg4Hqc9oAe2ZGwwP2mq0nc2GbgBdqg9lit42vHtbRqQ65PyOJKdQpIOaaH1clv5xzWynygnUbFcjk5A4HUSMdVWUynYh/wBolHw06Q9Vpr/+Rx8S1T049OAP0lGx0hmxhTjz7QzS8M1PIfeaeqAetqlZ/ibjyGYO1GzSvn2tKlUGOroCw+TdRNvS8L9MkSVfD6L1xj5iHrBy5fbfhnb3JIpl6b4LbSSRj0Jk1P8ACe4pHNKsfkRkTqGlaYq1Ay/lJye2McD5w7tjU5La+Gb6lwdrAeWRC1Gs1LC1BtPrOi+zlO90elV+NQcekyy8crbDy2M9Z3gMJ0qsmOhUwPdGJA2nOnQ5mV8eUbTy45LaPJAYPVyvUYk6VYtixZIlK+t1cEEZEtb5XrPGUjmfirw97NhVpj4TnHnCvh/XUqKEPDDgg9Ya1hAykTmepU2oVd6ccyt74TljrmOnij5HiKZWz15ti5znEUnRbreVqmIF1C67SW/uesEuSxmrJ6ozGuZZAwJAEyYHo3JxIHl+onErGlxFsaVxHM+BJFpyG7QnCjvCFeEdtQau2B0mu0zSFpjpz3Mj0KwFNAccmF0JB+8dvyM+3hQKV8uf1j6q5BHmCP0kVzUGOsotf4k6C7SUDPrj9ABIrpxjtBNxrAHeCLrVi3SAWL8oTyATBv7YWYKvwjrie0m6sx5wcSEVgowo5l+v6JV97sjp+sltTvdSecfYwSqsx5mj0exLA9uI9a5Vvc0vUtSCDBKA9wXX+QzPX1/HQj+6rn+eBKq6SiZLVKS/MjMs0dOpvwpapjqKakgfXp2mPvkNGU9Xd2VS2wMQN7rtVfU8zSWumAHLs1Q+RG1PtBS6ADgFcDuXbJ+wh9OMegAmuEt7CZKYA4AA7AcCOCxu6LM0JIFnhEYHizEZ+I3ie04qhjCrXt1PaDK9qV6Q0pkNRQczPLGVeOdgGa+ODwZDUuIVu7AVBx8Q6TNXitTOG+hmWWNxb45zIy+rZmJ8QpnJmlua8zmrnIMIdpWdZdi9OkUzntmHAPEUv1ZOnXwO6eUKMUUEQ+pTJklO1Iiij0NpP2MnrJl08RRQpbSCwUdoxLdQ2cdIooRFXf2rErVtRA857FAgm81I9oLqXLHqYopUhKdQkxKsUUYTJRJl230/MUUoDNno3c4hGnZ8MM4XBztJB/SKKZ+S6isQunoyMfaYVgGb48n83cH0hbQr1VrlAAFdVVcDGGHIHy5MUUyx7htK5jgkUU6CISOq+IooKxm6iWtJ15iigvOSEciNJzFFBmeq4kLTyKAMR+ZBqtgtVT59jFFHZwfQAPDACs1RiQBnC4gmrodqx9418cEgBP8Aqiimdkh+1qzR8J2BAPs379TzwcecUUUN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36" name="AutoShape 12" descr="data:image/jpeg;base64,/9j/4AAQSkZJRgABAQAAAQABAAD/2wCEAAkGBxIREhASEhQQEg8QEg8QDxAPEA8PDxAPFBQWFhQRFBQYHCogGBolHBQUITIhJSkrLi4uFx8zODMtNygtLysBCgoKDg0OGhAQFywkHxwsLCwsLCwsLCwsLCwsLCwsLCwsLCwsLCwsLCwsLCwsLCwsLCwsLCwsLCwsLCwsLCwrLP/AABEIALcBEwMBIgACEQEDEQH/xAAcAAABBQEBAQAAAAAAAAAAAAAFAAIDBAYHAQj/xABDEAACAQMDAgMGAwQHBQkAAAABAgADBBEFEiExQQZRYRMiMnGBkQdCoRQjUrEzYnKCorLwFSSSwdIWJTRDRFNzwtH/xAAYAQADAQEAAAAAAAAAAAAAAAAAAQIDBP/EACARAQEAAgIDAQEBAQAAAAAAAAABAhEhMQMSQVETBCL/2gAMAwEAAhEDEQA/AOyExhM8zG5j2HjmMBnrGMzED8z3dGZizAJMz3MjizGD8xZjMxZgHjyanyJATJKBgHr05BUogyzUMgLQCjXsVPaC7nTMdJoCZE4k6OVm0VkPMrapq+wYmjr0AZltf0csCRFVyotI1HeYWuWyJiLCoaT7TNdZ196iZ1rLuFb0smF7dQOkFv7vST0bmaTpld7EK1TiUXeQXF5IRXjiKsgxzniV6byVzxKJRuuhmO17oZsLk8GY7Xj1gIy35oc048QDn3oa05uJrekfRRTHq0gBnpfEjSlpWkgMo0a2ZaDRaPabMUiDxRB2WNJnuY0yTeMYzM8YxmYBJmLMZmLMYSZnuYzM8zAj8xExmZ5mAekyS3MgYym2t29PO6qvHUJmoR8wgOIAXqGV2MB1/GtmON5+uxf8zAx9v4mtqnw1P03f5cx2X8LcF8xrGRUblH+FlbHXBBI+Y7RxMSnjGRugZTPWaJT1iNzbxRR9nVyPOW9HvOkk8b0uQYEsSVk5ReFbfIYShcZWRadeZxCZphhIlaWbBHqnPMcleXq1lKVW1IlxjZpZo15YavA5BEX7QZW06X678GY/Xz1mkFTcDM3ry8GVKNMrn3oZ088QHn3oZ08zX4z+iimVL2vgSZm4kNvYms4UnA7yLZO1TlDplYljDDHAhjSvC6PwgwR1aXNR8MOikjkDrJnlxovjyjMq8UTUsEjynke4HbY1jPHqgcZjC0z2rRrGMzPGaMBgekmZ6DGZnsAfmeZjczzMZH5jcyG6uVpo9RztRFZ3J7KBkmVqWqI1JqwzsQMxyOeF3cY65BGMecAE1Vq3rsN3s7ZSwGMEsAzJux0JJVjzkAbeCTCNj4dtR8VMVT51yav+FvdH0AkHhxCtEA9RtX6oiq/+MPDNs0q34Un079kpKMLTpqPJUQD7ASheaPbVf6ShQf1akm76HGRCNVpXJk7PQBceGQnvWtR6TjladR3rW7HyIY7k+aMMeUv6RfGrTBYYcZDKSCVZWZHUnuQ9NxnuAD3l5jA2jthrhe617jI/tOKw+4rj9Y97ha1RctPEaULfUqdR3RTlqZZW4/Mpww+hllGkrZjxmOMwTp1LcsM+LuVgnw6/aA+o1c02x2mgsLnIg3WrPuJS068wcGZ2Nsa2OMyM0gZWtbrIlvMcoyx2rVrIGDbmxxDymRVxNGFgTb22BM94npYUzWg4zMt4lbKtCDTn+fehnTzAmfehiwM3+MvokoyQBDOj6ZUDhhznAxBVqwDDM3Ph6um+mSRjcs5fPbOnR4pK1vh7RGpqWfALYOB1EIXungq3qDCYkdwwCsT0AMXpJin3trjd/pVQVHGB8Rimqu7qnvbp1nsynly/G388f0yvqimo3Pyli21Hb1OVmM123qUG3c4BlvRbhq+P4fMzXKaXhccsdVuFqA8jvEGg6qxpKPXiMLF0POG8obR/MTWupk0ztjcFuM4KnBhaldDGD2jmRZeP8W8zzMq/tY7R6XAPpjrHtncbEeq6hSoUnqVmVaag53kANx8PrnynGbv8SGo0/Y2yptACio69gAAVXz4HXp2xBXj/AMVve12UEi3pkimo6HB+IzH7CcnsDgmayaY27Hz4lu2x+/rgDoFq1EVR5AA8TZ+AvxHq06q0bt2rUXyFqYL1qRAz2GXXjnqR1nNLi8yqoFpqE3e+q/vKmT1Zz9sDA9M8wp4Z1m6ttxtKSGq2Qawt/wBoqhT+UFshR8hz3lWy8CTTvN14ypDdhGwvVnemq9uhUt5yr4h8WC3tnrImWxheSyKT+ZsDp/OcYttV1KiQVpMqghgn7BSWnkd9opgek0Fj+K9yhK3Fvb1F6Mqq1vU9Qc5H0xIshy0E1Hx1fVGLe3qpzwEbaB9BJrDxtdq4qNVZmICsxxllAI58zhjz16eUI3Gk6ZqhzZOLK8b/ANLXAWjUbypkcA/2c/2ZW8IWFoF1Klfoh9gjGnWp1xTrLXpMVNOj+WpuyT3+Acc5F483Scpp0nwbrtvdBjTAWqiqGU43BSWJ255IySTx1M0iHmfNdG6alU3UnYNTb93UTKMfJh5TuXgbXje24qOMVUY06vGAXAB3Y7ZBHHnmRnj9Xhl8SeKfhgHQWw31mh8SDKzM6ScN9ZC722FelvT6TH39E03z2zNlbNxBWuWW4EiKxUulHTbvpNPZtuEwVvUKNgzYaRc5AkN8Rc0ZVuOITpnIle7t89I5dM8sdg1RusyfiJ+DNXcoRnMyet0i2cSozYVvi+sK2DSjdWjK3PTMvWKGdO+GH0TQy/YVW3oATyyj9RBqS1aVMMp8mB+xmd6U+h6RyB8hAfjauUtKhU4J2/bcJ7oetK9JSTzgZgHx3qoan7MHr1nN77kx+tfWy7YY1mPc/eKRZim+mbf66iv7mAWMEfsbW56e4fLsZVrauRXfPnxDlG5FZCrc5Ezs26cOtnACrTK557H1gqyu9rFG4YcHP85Da35pOabdVPHqJNrVkayirS/pF/xCB7UNVSpSc1VyabctjtCOmairgYMg0m+3fu6g56FWkV1pIotvpkhTyV8oUS0cZx1EmtwGJHYjB+sz51HAwOTLVHUlo03q1DtRFLuT2UDJkHXG/E3g+4tPa1axp0aW90o7nDVbjH/touTjoctjH86Phrw1cX7EU8LRp/0tapkUqef8zeg5hyktfX79mcslvTGSeot7YHhV7F2/UknoJ2rRdDp0kp0qaBKVMfu0HIXB5apzksecnqTnpjM6d/riupxGF0bwLb0eFpe2qgAmtcruzz+Sl8I57ct6TSjwxXbAztUHgZ2LjHYDGOfNZqL9RSWjsO0tXoJngZVnyyAdgRngT3Rq5ekzM2799dqCccIlxURRx5KoH0k7qdOe3GguCAK1IsxKAbmx7QVDTIJ2ce+CvOORiDNY0SquRXoh0z1K7gBjrnnH6TT2iN/tOnRK0m9mmoXL5dxhat7SqU8+5yV3ZCnA3Z54BO2u6alW3AYCseflDkafNmp+GlOWtj7wAc0HOTtPQqfofP5w7+HOs09tWyr0Vek5apVDU9zIQACzj8yADr1Xr06bvUfCXtbejWpH981KjUfsKjlASTjock8icz1iydXFel7l3bsG+H49nJBXoSPLoR6GVMp1RutJrf4bqparZkEMP/D1GzjoR7Kofl0bz6w/4B0trelU3qyPUqbmV8g5CgE48s5+0ueFtVp3FvRrUgFpVty+yBz+zXKjNW2/s499B/CSOABDFPrFlbJ6tcZL/wBB+vD3ZlLHh/rNfra+7MhQ4eZxVa+zbgSy1MNwZRsDwIRSBs1rekEZYSjpV+VODxNzWpBgQZltU0XB3LFYuZaaTT7sMBCiHMwel3hQ7Wmus7oMBJa9pbyxDAzN3GjNzxNfTaPNIGNFjndXw37UhcdSJvdJ8F21OmAUDEjktyZC1PY4PrNRa3iso5i5vaMprpzbxn4VSiN9MYHceUwvIOJ13xtfL7Mr1zOU3R5zKxysXh45leWg0u+ZVGCZV1O6LHkyO0f3RKt4/Mc72q+OdHiKRqYpow9YMeIdPZGLDzkGj6vsYKZ0HUbJagIInO9d0g0nyOmZHZS6F9dtvaBaqdR1x3EfoV9zsJ5lTTtRGzY3ljmCtRRlcNTPftE120us2+P3ij3hzxK760hpc/FjGPWVDqdV6e0jnGMwFdWzDrFrY99dLSaiFbMz34ia+Xo07dP/ADG31Md1U+6v1bn+7LYXnmZ+la/tOq29HqntqCt/8a4d/wBN0rDHlnnlw6z+HvhsWloiEH2jha1wVwKntGA2KM8e6CAP6x9ZqLi7enXt6A2/vwQz7clWVWbPYY20yoGO4+UntVGFLYxzUYsvTvkN0A95PtLT21NyHIBOMBwTnbnPBB9T08zLt5c5unXBq0qVQgA1ERyB0yRnj0ntx+UDgE8kbRj79c9PrJ1UAAAAAAAADAAHQASK5TKnscHB4yD5yTct8B3j3Gtai23bRoUXtwQVKoErD2YPz2seMY2/fqNH4Rn9cfbj7Tn34WWKipqbq2Qa1vR67iVSjk7uecmqeT3E6IoxGC2zl3jnSKgzchVXb7IOQCR7Q534A6qDhc+pz0nUoJ1HSaRo1aSqqiqpUgdTgHH2iJx/wDUZb2tZo2xb6k9a0BzsS8pqXQEeWUII7gAd50LRL8XFKnWUECouSp6o4OHQ+oYEfSclaube5sK+cNb3tPOCfhLKzAn6MPrN/wCA7r/eNStuyXFSugznbuqOlRfQbkB/vSs+cd/jXxXnX6P6rysyDUyH6d50B6APaVamnIewmMybXDYZpzcCFKZniWIHSeV6ZUEjnEex61aZwBzBd5qtJcgkTA+LfGFSmxpgEH9Jg7nWa1Q5Ln5CaTH9Y3N0vVdXpBsgj7wjo/iBOOZyK0y5wSfvNfpOhMcEMfvDLDGKwzy+Ou2GoKwGCIWo1Jz/AErSqygcniaW3rui85OJlxHRN3uD1WiGEgdGUcSrZaqD14lmpeg8RUpGU1+oWOD1mXu7XyHM3ur6ZuG7vM2aHvDPYxRcsxS2GltsGAOnMo6jpTbl4+eJstIQFPPEtVbdSc45iw9t8jPPHXDI0tCbA4im4VRiezdy+xzGCtZsxUU+cJMZXqNINga+nsp6SW3tMzU3VAGVFt8RjStQsxGXlgCOkKIkkCZER6YG/sSpme8EDGtgHqTVA+fs+P0nSdSswczmtRxZaza1myEZ6TE9sMPZN9upmnj7Z59O7VrTeuPf60XGCCN1M0HGFJxtyoyO4z3lvTqLIhDnLGpXf5B6rOq/QMB9I2iQCh4590kKST2PPYc04231JWrNR4DqKhIJw2FKANgjkHfnIyBjB54hWS7M5+IGom3sLmoG2HYVD91L+6Nv9bniaSc2YPrGp4I/7q0qpk9dlzfL0HqFPbyB/iiMI/CHwlfW9YV6y+xoCi6im232lVqmCAwAzgdee4nW8R5nkduyeQdqtEvtAXJDUGyfhIWqrEE593AXPrwOeRCRg69vwLdqo4yrbQxAOeQM/wA4g+e/GvBcjveZQAFeAmfr8XWavwdUH+2ruopzSuRfMh7Mvt1YMP8AXeZDxaxarSprncqVbhh1INT+jU+u0U/+KbLwhbhbymB0trEIx/ru64/RGl5XWLTxTeUdODCLEpJVkq1ZybdnqnIjCRI3qSs9WTaqYgPi7wlTulJAAfsROOatoVW2cq4OOzY4n0BQr5OJDq2hU7hSGUZ88TXDya4rLyeGXmPn2hSYHIm28J3lTcAeRCOo+CXpElBlfKEfD2kbeowZrlnLGWGFlac34RV8zCVtWDL7w6wEtmTVXPSaaraAJ9JlceHRLzyrbU7T16fQiMs7U8wilvJ1V7huQy49IA1K3CZOJpBb4g7VKG7AlY98iaUtJzjjOIbpjzisrQKo4k7U8S/ZjnhjbwrmqBPINuLpQxGehih7MvQUqGVarSWq8p1HgDXMYBPGaNDRHEgnqmeZiERvK1PM53+J+hmpQ9soy9uSzY70j8f2wD8gZ0iVLuiGBBGQeCDyCI5dUrNxV/DLxIt/aKjN/vFDYlVdxUsV+FiR+Vhwe02VlRXOeSymoRnoC5y5HGck9R2ORxPnvVbSvot2Lm2J9gzcA5KYPJoVB5eR/wCYnY/CPi6hqVMPSbZXUD2lJj79NjgZ8j04boehx22vPMc+tDus1Kmw06QqK9UBFrqqMtEudu/DMCSOTgA9OZLpWm0rajToUV20qYwo6knqWY92JySe5MiFTc9Nn3IKQrHYVGC2Qgqtydo278diKmc8S1dO3s3NPBfY/s+hBfB2/riSEpEir1AqliCQOyjJPyEqaWzfvAR7qmmFfa6mofZruJDHkg9/p1Bk1zVGMZXdleCu/oQfhBHl17REkyGUZHBAOGAPrz2mG8X31Khblc4tqS76uQuatMg7VUjA3u21Rx8O49wYS1HWaVrQZnqBKKtUcuwIG5qjMy7ce8MkgKueB1M4xq+q1tZuqdGijCgHZqdMnBY/mr1iOAcfYcDJPNSboD7Z6tVqt46M2+or1CoyqJn92vyyB9EE6B4EonZVuGGGuXyuevsU91P/ALH6yHVLdKNNdOt+W4a+rDjaDjK+jMAAB2UCFbG5ChVACqoCqB0AHAEnz3U1HR/nnO6OCrPDdYkNGqDLSWytOV2IzqA854l0jd5OdIUyjc6UVOViAraKueIUpzMW1Vl6wza3WY4LyINSBkBsl7CT06mZOomkZb0HC2wcy+TkYjikaVlDbygmJbQCU92J6K8cO8rrASu1EE5nq1Mz0vC8p5h44g/VrwIhPpJK9xtEx+sX5rVBTXnnmKTfBXjkzYz+9/FzFDFGyIUD0immoy5/VlqsrtUhR6Y8hKz0R5CLSdh5aeq0sPSHlGezHlDQle5jhPAk9KydL2eI0rKd1clehH2g2pqtXtt/4Yao9osavZJURkqKrIwIYN0I9ZxuppVak5ubM1FpiqUtyHxXbgk7MfEMDn0IzmdP1G6qVUKMQqP7tR1Ullpcl9oHUkAj6yKhYJwSu3C7KaryKVP+EeZPUnufQCaY8Rnld0A0P8XrikBTvKQrheC6/uqw88r0z8ts1tt+K2mP7zmvSYnJFSjv5xjkqGJ+/aB7/QbapzUUn1O3I+uJmdQ0PSlBHtrhXHajivz6jB/mI+02N9V/E7TAv9NWqHDD+gfcc/2lAyOkzmsfi3uBW1t25/PcEKoPY+yQ4z65E5nqNNEYik1Rx51KK0zj6O0n0tx1YlT/ABCiKpHyBfH6R6iV7UK9zeOK13UZwD7oPCIGP5U6AdOfvNvQ0erZ1KbWrJ7O4o7qdyQNy0sgMAv8YPGOg6wTpFtaOdzF7h/Kv0HypjA+4M0mnVhTU2zFjQJNW0cgk0awB3UG77XXIB89uenL9vkP1+mW9BaQ2rk5JZmY5Z2PVmPcmX7WmrdZItnTPdpbo2KDoT95hbtvjjYo3rexG4HiD7TxrSzgnBHrD19pFOqpVmYA+TAH9RMtV/DK1YkrcVwSfOk3PyCiKY43tfvnOmltvFVJvzD7wjS1dG6EH6znGofhlcIrPQuGfaCwWpSennH9fkTD2uvV6R+I8cEHgj0h/KfKJ/ov2PoNqit5RUzjpOSaR47IwKn6za6b4iSoBgiRfHY1nlxybahWl+jVmXtb8HvDNtcZinB2bGFMdtlWlVllGmkrKwx6WZSr0COkJiJlgJloHS429Y2tqAA6y5d2QYesxuv0atIEjJEqKuRmv+IQoIBkfhCiXPtW78jMwt3Xao4B7sBOm6HQ2Uk+kv19Y58svatCKLHkdIpco3KbRyOkUfCefxAwleoJZYypc1MCSFaq0h3yrXucmRrWjISVoypUxKoryC4uIHtFdvmV0p5nhbJlilxAia14yvDrhlPkw/1j6yG2uEUcj3ecD+Bu6/LylirdBRAJD1HbYOGPaVEZcJNUqK/xYC/wD/n5wBc29PoqgD0E11r4aZ+XJ7wkvhKmOv8AriPcie3L302n/APtGLpyD8o+k6a/hRCOOuDBF/4VZcleY/dOmSSyTrjBHlNfoene4tSr7zMrrRRuQqkbXqkdzg4Hqc9oAe2ZGwwP2mq0nc2GbgBdqg9lit42vHtbRqQ65PyOJKdQpIOaaH1clv5xzWynygnUbFcjk5A4HUSMdVWUynYh/wBolHw06Q9Vpr/+Rx8S1T049OAP0lGx0hmxhTjz7QzS8M1PIfeaeqAetqlZ/ibjyGYO1GzSvn2tKlUGOroCw+TdRNvS8L9MkSVfD6L1xj5iHrBy5fbfhnb3JIpl6b4LbSSRj0Jk1P8ACe4pHNKsfkRkTqGlaYq1Ay/lJye2McD5w7tjU5La+Gb6lwdrAeWRC1Gs1LC1BtPrOi+zlO90elV+NQcekyy8crbDy2M9Z3gMJ0qsmOhUwPdGJA2nOnQ5mV8eUbTy45LaPJAYPVyvUYk6VYtixZIlK+t1cEEZEtb5XrPGUjmfirw97NhVpj4TnHnCvh/XUqKEPDDgg9Ya1hAykTmepU2oVd6ccyt74TljrmOnij5HiKZWz15ti5znEUnRbreVqmIF1C67SW/uesEuSxmrJ6ozGuZZAwJAEyYHo3JxIHl+onErGlxFsaVxHM+BJFpyG7QnCjvCFeEdtQau2B0mu0zSFpjpz3Mj0KwFNAccmF0JB+8dvyM+3hQKV8uf1j6q5BHmCP0kVzUGOsotf4k6C7SUDPrj9ABIrpxjtBNxrAHeCLrVi3SAWL8oTyATBv7YWYKvwjrie0m6sx5wcSEVgowo5l+v6JV97sjp+sltTvdSecfYwSqsx5mj0exLA9uI9a5Vvc0vUtSCDBKA9wXX+QzPX1/HQj+6rn+eBKq6SiZLVKS/MjMs0dOpvwpapjqKakgfXp2mPvkNGU9Xd2VS2wMQN7rtVfU8zSWumAHLs1Q+RG1PtBS6ADgFcDuXbJ+wh9OMegAmuEt7CZKYA4AA7AcCOCxu6LM0JIFnhEYHizEZ+I3ie04qhjCrXt1PaDK9qV6Q0pkNRQczPLGVeOdgGa+ODwZDUuIVu7AVBx8Q6TNXitTOG+hmWWNxb45zIy+rZmJ8QpnJmlua8zmrnIMIdpWdZdi9OkUzntmHAPEUv1ZOnXwO6eUKMUUEQ+pTJklO1Iiij0NpP2MnrJl08RRQpbSCwUdoxLdQ2cdIooRFXf2rErVtRA857FAgm81I9oLqXLHqYopUhKdQkxKsUUYTJRJl230/MUUoDNno3c4hGnZ8MM4XBztJB/SKKZ+S6isQunoyMfaYVgGb48n83cH0hbQr1VrlAAFdVVcDGGHIHy5MUUyx7htK5jgkUU6CISOq+IooKxm6iWtJ15iigvOSEciNJzFFBmeq4kLTyKAMR+ZBqtgtVT59jFFHZwfQAPDACs1RiQBnC4gmrodqx9418cEgBP8Aqiimdkh+1qzR8J2BAPs379TzwcecUUUN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38" name="AutoShape 14" descr="data:image/jpeg;base64,/9j/4AAQSkZJRgABAQAAAQABAAD/2wCEAAkGBxIREhASEhQQEg8QEg8QDxAPEA8PDxAPFBQWFhQRFBQYHCogGBolHBQUITIhJSkrLi4uFx8zODMtNygtLysBCgoKDg0OGhAQFywkHxwsLCwsLCwsLCwsLCwsLCwsLCwsLCwsLCwsLCwsLCwsLCwsLCwsLCwsLCwsLCwsLCwrLP/AABEIALcBEwMBIgACEQEDEQH/xAAcAAABBQEBAQAAAAAAAAAAAAAFAAIDBAYHAQj/xABDEAACAQMDAgMGAwQHBQkAAAABAgADBBEFEiExQQZRYRMiMnGBkQdCoRQjUrEzYnKCorLwFSSSwdIWJTRDRFNzwtH/xAAYAQADAQEAAAAAAAAAAAAAAAAAAQIDBP/EACARAQEAAgIDAQEBAQAAAAAAAAABAhEhMQMSQVETBCL/2gAMAwEAAhEDEQA/AOyExhM8zG5j2HjmMBnrGMzED8z3dGZizAJMz3MjizGD8xZjMxZgHjyanyJATJKBgHr05BUogyzUMgLQCjXsVPaC7nTMdJoCZE4k6OVm0VkPMrapq+wYmjr0AZltf0csCRFVyotI1HeYWuWyJiLCoaT7TNdZ196iZ1rLuFb0smF7dQOkFv7vST0bmaTpld7EK1TiUXeQXF5IRXjiKsgxzniV6byVzxKJRuuhmO17oZsLk8GY7Xj1gIy35oc048QDn3oa05uJrekfRRTHq0gBnpfEjSlpWkgMo0a2ZaDRaPabMUiDxRB2WNJnuY0yTeMYzM8YxmYBJmLMZmLMYSZnuYzM8zAj8xExmZ5mAekyS3MgYym2t29PO6qvHUJmoR8wgOIAXqGV2MB1/GtmON5+uxf8zAx9v4mtqnw1P03f5cx2X8LcF8xrGRUblH+FlbHXBBI+Y7RxMSnjGRugZTPWaJT1iNzbxRR9nVyPOW9HvOkk8b0uQYEsSVk5ReFbfIYShcZWRadeZxCZphhIlaWbBHqnPMcleXq1lKVW1IlxjZpZo15YavA5BEX7QZW06X678GY/Xz1mkFTcDM3ry8GVKNMrn3oZ088QHn3oZ08zX4z+iimVL2vgSZm4kNvYms4UnA7yLZO1TlDplYljDDHAhjSvC6PwgwR1aXNR8MOikjkDrJnlxovjyjMq8UTUsEjynke4HbY1jPHqgcZjC0z2rRrGMzPGaMBgekmZ6DGZnsAfmeZjczzMZH5jcyG6uVpo9RztRFZ3J7KBkmVqWqI1JqwzsQMxyOeF3cY65BGMecAE1Vq3rsN3s7ZSwGMEsAzJux0JJVjzkAbeCTCNj4dtR8VMVT51yav+FvdH0AkHhxCtEA9RtX6oiq/+MPDNs0q34Un079kpKMLTpqPJUQD7ASheaPbVf6ShQf1akm76HGRCNVpXJk7PQBceGQnvWtR6TjladR3rW7HyIY7k+aMMeUv6RfGrTBYYcZDKSCVZWZHUnuQ9NxnuAD3l5jA2jthrhe617jI/tOKw+4rj9Y97ha1RctPEaULfUqdR3RTlqZZW4/Mpww+hllGkrZjxmOMwTp1LcsM+LuVgnw6/aA+o1c02x2mgsLnIg3WrPuJS068wcGZ2Nsa2OMyM0gZWtbrIlvMcoyx2rVrIGDbmxxDymRVxNGFgTb22BM94npYUzWg4zMt4lbKtCDTn+fehnTzAmfehiwM3+MvokoyQBDOj6ZUDhhznAxBVqwDDM3Ph6um+mSRjcs5fPbOnR4pK1vh7RGpqWfALYOB1EIXungq3qDCYkdwwCsT0AMXpJin3trjd/pVQVHGB8Rimqu7qnvbp1nsynly/G388f0yvqimo3Pyli21Hb1OVmM123qUG3c4BlvRbhq+P4fMzXKaXhccsdVuFqA8jvEGg6qxpKPXiMLF0POG8obR/MTWupk0ztjcFuM4KnBhaldDGD2jmRZeP8W8zzMq/tY7R6XAPpjrHtncbEeq6hSoUnqVmVaag53kANx8PrnynGbv8SGo0/Y2yptACio69gAAVXz4HXp2xBXj/AMVve12UEi3pkimo6HB+IzH7CcnsDgmayaY27Hz4lu2x+/rgDoFq1EVR5AA8TZ+AvxHq06q0bt2rUXyFqYL1qRAz2GXXjnqR1nNLi8yqoFpqE3e+q/vKmT1Zz9sDA9M8wp4Z1m6ttxtKSGq2Qawt/wBoqhT+UFshR8hz3lWy8CTTvN14ypDdhGwvVnemq9uhUt5yr4h8WC3tnrImWxheSyKT+ZsDp/OcYttV1KiQVpMqghgn7BSWnkd9opgek0Fj+K9yhK3Fvb1F6Mqq1vU9Qc5H0xIshy0E1Hx1fVGLe3qpzwEbaB9BJrDxtdq4qNVZmICsxxllAI58zhjz16eUI3Gk6ZqhzZOLK8b/ANLXAWjUbypkcA/2c/2ZW8IWFoF1Klfoh9gjGnWp1xTrLXpMVNOj+WpuyT3+Acc5F483Scpp0nwbrtvdBjTAWqiqGU43BSWJ255IySTx1M0iHmfNdG6alU3UnYNTb93UTKMfJh5TuXgbXje24qOMVUY06vGAXAB3Y7ZBHHnmRnj9Xhl8SeKfhgHQWw31mh8SDKzM6ScN9ZC722FelvT6TH39E03z2zNlbNxBWuWW4EiKxUulHTbvpNPZtuEwVvUKNgzYaRc5AkN8Rc0ZVuOITpnIle7t89I5dM8sdg1RusyfiJ+DNXcoRnMyet0i2cSozYVvi+sK2DSjdWjK3PTMvWKGdO+GH0TQy/YVW3oATyyj9RBqS1aVMMp8mB+xmd6U+h6RyB8hAfjauUtKhU4J2/bcJ7oetK9JSTzgZgHx3qoan7MHr1nN77kx+tfWy7YY1mPc/eKRZim+mbf66iv7mAWMEfsbW56e4fLsZVrauRXfPnxDlG5FZCrc5Ezs26cOtnACrTK557H1gqyu9rFG4YcHP85Da35pOabdVPHqJNrVkayirS/pF/xCB7UNVSpSc1VyabctjtCOmairgYMg0m+3fu6g56FWkV1pIotvpkhTyV8oUS0cZx1EmtwGJHYjB+sz51HAwOTLVHUlo03q1DtRFLuT2UDJkHXG/E3g+4tPa1axp0aW90o7nDVbjH/touTjoctjH86Phrw1cX7EU8LRp/0tapkUqef8zeg5hyktfX79mcslvTGSeot7YHhV7F2/UknoJ2rRdDp0kp0qaBKVMfu0HIXB5apzksecnqTnpjM6d/riupxGF0bwLb0eFpe2qgAmtcruzz+Sl8I57ct6TSjwxXbAztUHgZ2LjHYDGOfNZqL9RSWjsO0tXoJngZVnyyAdgRngT3Rq5ekzM2799dqCccIlxURRx5KoH0k7qdOe3GguCAK1IsxKAbmx7QVDTIJ2ce+CvOORiDNY0SquRXoh0z1K7gBjrnnH6TT2iN/tOnRK0m9mmoXL5dxhat7SqU8+5yV3ZCnA3Z54BO2u6alW3AYCseflDkafNmp+GlOWtj7wAc0HOTtPQqfofP5w7+HOs09tWyr0Vek5apVDU9zIQACzj8yADr1Xr06bvUfCXtbejWpH981KjUfsKjlASTjock8icz1iydXFel7l3bsG+H49nJBXoSPLoR6GVMp1RutJrf4bqparZkEMP/D1GzjoR7Kofl0bz6w/4B0trelU3qyPUqbmV8g5CgE48s5+0ueFtVp3FvRrUgFpVty+yBz+zXKjNW2/s499B/CSOABDFPrFlbJ6tcZL/wBB+vD3ZlLHh/rNfra+7MhQ4eZxVa+zbgSy1MNwZRsDwIRSBs1rekEZYSjpV+VODxNzWpBgQZltU0XB3LFYuZaaTT7sMBCiHMwel3hQ7Wmus7oMBJa9pbyxDAzN3GjNzxNfTaPNIGNFjndXw37UhcdSJvdJ8F21OmAUDEjktyZC1PY4PrNRa3iso5i5vaMprpzbxn4VSiN9MYHceUwvIOJ13xtfL7Mr1zOU3R5zKxysXh45leWg0u+ZVGCZV1O6LHkyO0f3RKt4/Mc72q+OdHiKRqYpow9YMeIdPZGLDzkGj6vsYKZ0HUbJagIInO9d0g0nyOmZHZS6F9dtvaBaqdR1x3EfoV9zsJ5lTTtRGzY3ljmCtRRlcNTPftE120us2+P3ij3hzxK760hpc/FjGPWVDqdV6e0jnGMwFdWzDrFrY99dLSaiFbMz34ia+Xo07dP/ADG31Md1U+6v1bn+7LYXnmZ+la/tOq29HqntqCt/8a4d/wBN0rDHlnnlw6z+HvhsWloiEH2jha1wVwKntGA2KM8e6CAP6x9ZqLi7enXt6A2/vwQz7clWVWbPYY20yoGO4+UntVGFLYxzUYsvTvkN0A95PtLT21NyHIBOMBwTnbnPBB9T08zLt5c5unXBq0qVQgA1ERyB0yRnj0ntx+UDgE8kbRj79c9PrJ1UAAAAAAAADAAHQASK5TKnscHB4yD5yTct8B3j3Gtai23bRoUXtwQVKoErD2YPz2seMY2/fqNH4Rn9cfbj7Tn34WWKipqbq2Qa1vR67iVSjk7uecmqeT3E6IoxGC2zl3jnSKgzchVXb7IOQCR7Q534A6qDhc+pz0nUoJ1HSaRo1aSqqiqpUgdTgHH2iJx/wDUZb2tZo2xb6k9a0BzsS8pqXQEeWUII7gAd50LRL8XFKnWUECouSp6o4OHQ+oYEfSclaube5sK+cNb3tPOCfhLKzAn6MPrN/wCA7r/eNStuyXFSugznbuqOlRfQbkB/vSs+cd/jXxXnX6P6rysyDUyH6d50B6APaVamnIewmMybXDYZpzcCFKZniWIHSeV6ZUEjnEex61aZwBzBd5qtJcgkTA+LfGFSmxpgEH9Jg7nWa1Q5Ln5CaTH9Y3N0vVdXpBsgj7wjo/iBOOZyK0y5wSfvNfpOhMcEMfvDLDGKwzy+Ou2GoKwGCIWo1Jz/AErSqygcniaW3rui85OJlxHRN3uD1WiGEgdGUcSrZaqD14lmpeg8RUpGU1+oWOD1mXu7XyHM3ur6ZuG7vM2aHvDPYxRcsxS2GltsGAOnMo6jpTbl4+eJstIQFPPEtVbdSc45iw9t8jPPHXDI0tCbA4im4VRiezdy+xzGCtZsxUU+cJMZXqNINga+nsp6SW3tMzU3VAGVFt8RjStQsxGXlgCOkKIkkCZER6YG/sSpme8EDGtgHqTVA+fs+P0nSdSswczmtRxZaza1myEZ6TE9sMPZN9upmnj7Z59O7VrTeuPf60XGCCN1M0HGFJxtyoyO4z3lvTqLIhDnLGpXf5B6rOq/QMB9I2iQCh4590kKST2PPYc04231JWrNR4DqKhIJw2FKANgjkHfnIyBjB54hWS7M5+IGom3sLmoG2HYVD91L+6Nv9bniaSc2YPrGp4I/7q0qpk9dlzfL0HqFPbyB/iiMI/CHwlfW9YV6y+xoCi6im232lVqmCAwAzgdee4nW8R5nkduyeQdqtEvtAXJDUGyfhIWqrEE593AXPrwOeRCRg69vwLdqo4yrbQxAOeQM/wA4g+e/GvBcjveZQAFeAmfr8XWavwdUH+2ruopzSuRfMh7Mvt1YMP8AXeZDxaxarSprncqVbhh1INT+jU+u0U/+KbLwhbhbymB0trEIx/ru64/RGl5XWLTxTeUdODCLEpJVkq1ZybdnqnIjCRI3qSs9WTaqYgPi7wlTulJAAfsROOatoVW2cq4OOzY4n0BQr5OJDq2hU7hSGUZ88TXDya4rLyeGXmPn2hSYHIm28J3lTcAeRCOo+CXpElBlfKEfD2kbeowZrlnLGWGFlac34RV8zCVtWDL7w6wEtmTVXPSaaraAJ9JlceHRLzyrbU7T16fQiMs7U8wilvJ1V7huQy49IA1K3CZOJpBb4g7VKG7AlY98iaUtJzjjOIbpjzisrQKo4k7U8S/ZjnhjbwrmqBPINuLpQxGehih7MvQUqGVarSWq8p1HgDXMYBPGaNDRHEgnqmeZiERvK1PM53+J+hmpQ9soy9uSzY70j8f2wD8gZ0iVLuiGBBGQeCDyCI5dUrNxV/DLxIt/aKjN/vFDYlVdxUsV+FiR+Vhwe02VlRXOeSymoRnoC5y5HGck9R2ORxPnvVbSvot2Lm2J9gzcA5KYPJoVB5eR/wCYnY/CPi6hqVMPSbZXUD2lJj79NjgZ8j04boehx22vPMc+tDus1Kmw06QqK9UBFrqqMtEudu/DMCSOTgA9OZLpWm0rajToUV20qYwo6knqWY92JySe5MiFTc9Nn3IKQrHYVGC2Qgqtydo278diKmc8S1dO3s3NPBfY/s+hBfB2/riSEpEir1AqliCQOyjJPyEqaWzfvAR7qmmFfa6mofZruJDHkg9/p1Bk1zVGMZXdleCu/oQfhBHl17REkyGUZHBAOGAPrz2mG8X31Khblc4tqS76uQuatMg7VUjA3u21Rx8O49wYS1HWaVrQZnqBKKtUcuwIG5qjMy7ce8MkgKueB1M4xq+q1tZuqdGijCgHZqdMnBY/mr1iOAcfYcDJPNSboD7Z6tVqt46M2+or1CoyqJn92vyyB9EE6B4EonZVuGGGuXyuevsU91P/ALH6yHVLdKNNdOt+W4a+rDjaDjK+jMAAB2UCFbG5ChVACqoCqB0AHAEnz3U1HR/nnO6OCrPDdYkNGqDLSWytOV2IzqA854l0jd5OdIUyjc6UVOViAraKueIUpzMW1Vl6wza3WY4LyINSBkBsl7CT06mZOomkZb0HC2wcy+TkYjikaVlDbygmJbQCU92J6K8cO8rrASu1EE5nq1Mz0vC8p5h44g/VrwIhPpJK9xtEx+sX5rVBTXnnmKTfBXjkzYz+9/FzFDFGyIUD0immoy5/VlqsrtUhR6Y8hKz0R5CLSdh5aeq0sPSHlGezHlDQle5jhPAk9KydL2eI0rKd1clehH2g2pqtXtt/4Yao9osavZJURkqKrIwIYN0I9ZxuppVak5ubM1FpiqUtyHxXbgk7MfEMDn0IzmdP1G6qVUKMQqP7tR1Ullpcl9oHUkAj6yKhYJwSu3C7KaryKVP+EeZPUnufQCaY8Rnld0A0P8XrikBTvKQrheC6/uqw88r0z8ts1tt+K2mP7zmvSYnJFSjv5xjkqGJ+/aB7/QbapzUUn1O3I+uJmdQ0PSlBHtrhXHajivz6jB/mI+02N9V/E7TAv9NWqHDD+gfcc/2lAyOkzmsfi3uBW1t25/PcEKoPY+yQ4z65E5nqNNEYik1Rx51KK0zj6O0n0tx1YlT/ABCiKpHyBfH6R6iV7UK9zeOK13UZwD7oPCIGP5U6AdOfvNvQ0erZ1KbWrJ7O4o7qdyQNy0sgMAv8YPGOg6wTpFtaOdzF7h/Kv0HypjA+4M0mnVhTU2zFjQJNW0cgk0awB3UG77XXIB89uenL9vkP1+mW9BaQ2rk5JZmY5Z2PVmPcmX7WmrdZItnTPdpbo2KDoT95hbtvjjYo3rexG4HiD7TxrSzgnBHrD19pFOqpVmYA+TAH9RMtV/DK1YkrcVwSfOk3PyCiKY43tfvnOmltvFVJvzD7wjS1dG6EH6znGofhlcIrPQuGfaCwWpSennH9fkTD2uvV6R+I8cEHgj0h/KfKJ/ov2PoNqit5RUzjpOSaR47IwKn6za6b4iSoBgiRfHY1nlxybahWl+jVmXtb8HvDNtcZinB2bGFMdtlWlVllGmkrKwx6WZSr0COkJiJlgJloHS429Y2tqAA6y5d2QYesxuv0atIEjJEqKuRmv+IQoIBkfhCiXPtW78jMwt3Xao4B7sBOm6HQ2Uk+kv19Y58svatCKLHkdIpco3KbRyOkUfCefxAwleoJZYypc1MCSFaq0h3yrXucmRrWjISVoypUxKoryC4uIHtFdvmV0p5nhbJlilxAia14yvDrhlPkw/1j6yG2uEUcj3ecD+Bu6/LylirdBRAJD1HbYOGPaVEZcJNUqK/xYC/wD/n5wBc29PoqgD0E11r4aZ+XJ7wkvhKmOv8AriPcie3L302n/APtGLpyD8o+k6a/hRCOOuDBF/4VZcleY/dOmSSyTrjBHlNfoene4tSr7zMrrRRuQqkbXqkdzg4Hqc9oAe2ZGwwP2mq0nc2GbgBdqg9lit42vHtbRqQ65PyOJKdQpIOaaH1clv5xzWynygnUbFcjk5A4HUSMdVWUynYh/wBolHw06Q9Vpr/+Rx8S1T049OAP0lGx0hmxhTjz7QzS8M1PIfeaeqAetqlZ/ibjyGYO1GzSvn2tKlUGOroCw+TdRNvS8L9MkSVfD6L1xj5iHrBy5fbfhnb3JIpl6b4LbSSRj0Jk1P8ACe4pHNKsfkRkTqGlaYq1Ay/lJye2McD5w7tjU5La+Gb6lwdrAeWRC1Gs1LC1BtPrOi+zlO90elV+NQcekyy8crbDy2M9Z3gMJ0qsmOhUwPdGJA2nOnQ5mV8eUbTy45LaPJAYPVyvUYk6VYtixZIlK+t1cEEZEtb5XrPGUjmfirw97NhVpj4TnHnCvh/XUqKEPDDgg9Ya1hAykTmepU2oVd6ccyt74TljrmOnij5HiKZWz15ti5znEUnRbreVqmIF1C67SW/uesEuSxmrJ6ozGuZZAwJAEyYHo3JxIHl+onErGlxFsaVxHM+BJFpyG7QnCjvCFeEdtQau2B0mu0zSFpjpz3Mj0KwFNAccmF0JB+8dvyM+3hQKV8uf1j6q5BHmCP0kVzUGOsotf4k6C7SUDPrj9ABIrpxjtBNxrAHeCLrVi3SAWL8oTyATBv7YWYKvwjrie0m6sx5wcSEVgowo5l+v6JV97sjp+sltTvdSecfYwSqsx5mj0exLA9uI9a5Vvc0vUtSCDBKA9wXX+QzPX1/HQj+6rn+eBKq6SiZLVKS/MjMs0dOpvwpapjqKakgfXp2mPvkNGU9Xd2VS2wMQN7rtVfU8zSWumAHLs1Q+RG1PtBS6ADgFcDuXbJ+wh9OMegAmuEt7CZKYA4AA7AcCOCxu6LM0JIFnhEYHizEZ+I3ie04qhjCrXt1PaDK9qV6Q0pkNRQczPLGVeOdgGa+ODwZDUuIVu7AVBx8Q6TNXitTOG+hmWWNxb45zIy+rZmJ8QpnJmlua8zmrnIMIdpWdZdi9OkUzntmHAPEUv1ZOnXwO6eUKMUUEQ+pTJklO1Iiij0NpP2MnrJl08RRQpbSCwUdoxLdQ2cdIooRFXf2rErVtRA857FAgm81I9oLqXLHqYopUhKdQkxKsUUYTJRJl230/MUUoDNno3c4hGnZ8MM4XBztJB/SKKZ+S6isQunoyMfaYVgGb48n83cH0hbQr1VrlAAFdVVcDGGHIHy5MUUyx7htK5jgkUU6CISOq+IooKxm6iWtJ15iigvOSEciNJzFFBmeq4kLTyKAMR+ZBqtgtVT59jFFHZwfQAPDACs1RiQBnC4gmrodqx9418cEgBP8Aqiimdkh+1qzR8J2BAPs379TzwcecUUUN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d-ID" dirty="0" smtClean="0"/>
              <a:t>Karena : </a:t>
            </a:r>
          </a:p>
          <a:p>
            <a:pPr algn="just">
              <a:buNone/>
            </a:pPr>
            <a:r>
              <a:rPr lang="id-ID" dirty="0" smtClean="0"/>
              <a:t>	Bisa dibilang matematika merupakan ‘ibu’ dari segala ilmu yang ada dijagad raya ini, jika tidak ada ‘ibu’ ini maka ‘anak-anak’ seperti fisika, kimia, biologi, ekonomi, akuntansi, ilmu teknik, dan lain sebagainya tidak akan pernah lahir. Sehingga manfaat baik dari "ibu" maupun "anak-anak" yang dilahirkan ini dapat kita nikmati di kehidupan sehari-hari sampai sekarang.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Coba bayangkan jika tidak ada matematika...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:</a:t>
            </a:r>
            <a:endParaRPr lang="id-ID" dirty="0"/>
          </a:p>
        </p:txBody>
      </p:sp>
      <p:sp>
        <p:nvSpPr>
          <p:cNvPr id="52226" name="AutoShape 2" descr="data:image/jpeg;base64,/9j/4AAQSkZJRgABAQAAAQABAAD/2wCEAAkGBxQHEhUSBxQWFhQXGR8bFxUYGSEgHBkdGxsdJSEgHiEcICghIR8lIiAcITIiJiktLi4uHSAzODQsNygtLisBCgoKBQUFDgUFDisZExkrKysrKysrKysrKysrKysrKysrKysrKysrKysrKysrKysrKysrKysrKysrKysrKysrK//AABEIAMEBBQMBIgACEQEDEQH/xAAcAAEAAwEBAQEBAAAAAAAAAAAABQYHBAMCAQj/xABEEAACAQMDAgQCBggEBAUFAAABAgMABBEFBiESMRMiQVEHYRQjMkJxgRUWM1JicpGhJEOCsTWSweElc6KytBdEU1SD/8QAFAEBAAAAAAAAAAAAAAAAAAAAAP/EABQRAQAAAAAAAAAAAAAAAAAAAAD/2gAMAwEAAhEDEQA/ANxpSlApSlApSlApSlApSlApSlApULufddptVUfXZRGHOEHSzFsd8BQTgcZPbke4rr07W7bVDjTZ4pSFDEJIrEKexIByAfnQd9KUoFKUoFRe5tXOg2styImlES9TIpAPSPtHLccDJ/KpSvG86OhvpnSIyCG6jgYPBzn0oOafWYLWFZ72WOKJgpDyOqr5hkck4rtjcSANGQQRkEdiD6isI1uw0p7qzgv9TNxYxl40i8VSIC4BQGRRkw8Fck5TCDOMkXX4g6VcdFrb6HbtJYIjCWGKYRdXSgEaO7MCIu5JGc45xwaC5DW4jdmyBbxxEJSOk46C3T9rsDn0NSVZL8OtWttsWsUuszSTX94iuYwrSzGNFxGoVAxChOQWxnJ9sC3bN39b7vkli06K4QxDzGWMKvfGMqzYb+FsHvxwcBbKUpQKUpQKUpQKUpQKUpQKUpQKUpQKUpQKUpQKUpQKhd4bgTbNq9xOGY8KiIMszucKAD8+fwB79qmqpfxf09rzTJZLT9rbstxGfVTE2Sw+YQvQY7q+1f0bZW1xuCOa0upLto7i5aQsXjkVmZ+lexIyuPXDZJzxbrqGztrfSLzaVs9qzX0USs69MskThg3VgnrVwBySeDxjNcl/Y6pvqyhgubeG4JYSQaoJlRVVsE5RQGDDlGHT3XsSA1Tm7tIuNaGmadrNwouE67i5uIuPDSEYDjOOkksB1YA6gTgdqDV6VlO0J9Vmha80adrq1EjCC2uwolnhX74mABVyQQA4xjk+lX3bu5oNwBhalklj4lt5B0yxHA+0p5xzwwyp9DwaCZpSlArH90X7bjnktd9SyadZq/SkaqcXJBBDNOVMeBwQo7evIzWuXDMqsYB1MAelc4yccDPpk1lGyLaHfkskm7XlubmAjrtmQpbQEEjoCglXYHIJYnI9DjNBfbDaNra2a2TxiWBV6frQrFhnOSQByPQjGMCq9q/w1M0DwaNf3cERQqsBkLxBSCOnDefoxxjq7Vf+3aqNpXxKi1O8S0gglxJNNEk+VMbmAZYrg5IIIOcfeHfnAd+09i2237I2hjV/ETpuHxgy9QPVk9+nkgDPA+fNULf2gSbK8H/6b2tyjPkvJC80igqVwGjJZWyM/aGO3tWz153MhiRmiUuwBIQEAsQOACcAE9ueKDJEfVviDZwTKIoo0ZWaOOYpJcMjEMS6g+EAfudwQe2Fq6aKdWubhZNaFpDbAHMMZZ5CSOMscKCDjtx349RWdo6tNqGqO+iWc0ELFl1GOVkCrMFyjouerrPYlRh8gntmtRoFKUoFKUoFKjLLcNrfzPb2VxE8yfajVwWH5euOxx2PepOgUpSgUpSgUpSgUpSgUpSgUpSgUpSgqMuwooHaTb9xcWRY5ZIHHhFvfw3VlB/lxWYGBhNfDfVzeW0kqtbQXEsP1Lw9WR1FF6SfwIHmPPNb7Xy6BxhwCD3BoOTRXgeCP9DFDAFAjMZBXpAwAMccVw7i2xDr3S03VHMn7O4iPTLH+Dex9VOQfauO+2agkafb8sllO32mhwY3PvJEwKMfmMH51+6fuN7OVbTdSrFMxxDMp+puPkpPKSZ/ym57YLUEem5LjazCLewDQkhY9QjXCHPAE6j9mxP3h5OfTBq6I4kAMZBBGQR2IPtX5NEs6lZgGVhgqRkEHuCD3FUiTZt1oav+o934SGTxFtZkDwgclkU4LorNyent6Y70Fl3VCJ7O4V5zbgxNmcd4wB9rgg8fIis/2Dr8+jaVGbbTZpAS/geAgAkUYCvMC7MrPyS2GGAME8VPHecd3bXUWs27R3UMDvNZSAN4ihTkoc9MsZwRkH/pmmfDK2G1bizSJXk+lWLTSMshIznqAEYBBZQFQEHOWag7U0DXNTu3k1JxGZIgqSpKfDtVcfWKkatlpsYUMeMgnP2SLTqexRb2tpHthlinsmDwPIMhzjDrKVAOJPvFR37e1c+29z6hq1zGbyG2ht5S5S3kdkvFRcjxGRuCCR2A9Rzjk+seqatrM036KhgtYInMam7SQySlceZQpUeGfRgT+J5wFXvJr7aOpHVd2x+NC9v4TNaglLceKpw3VhioGTk9y3yrXlYMMryD2NRVlbS6na+FuqKEu6lZUjJaNgfbqAIz7envWO3On3+2bD6Re3l3BP43h2NgsgccuAFfPUJB0g4HYAD97FBo1xOkOuxJanDyWbmdQeGVZF8IkdiwPiAHuAfarlWb7S1p946kl3DbTRQwWzxO8qhQ0zSL1IuCchek8547EDIzbtybptttqDqUnnbiOFB1SyHOAEQck5IHtz3oJqq9r+9LPQW8O9lzMfswRgvKx5wAqAkZwe+B86iBZaju7nU2awtD2gjP+JkGf8x+0eRjypzyQTxVj2/tu124nRo0KRj1IGWb+Zjlj+ZoIBN0ahqXSdH0xo1btJdyrFjPvGvU54/A1UrTUNY3lLd2V9Jb20VvIEuXgD+KUPVxETnIYL3ODz+VT/xdhHVpcr56U1CEMfQBj3P/AC96hLDd8OhatqrW6SXMbmBj9GAk6AkfTIzc5wrEA4zjOOKDNviVdaZdQWX6pR+EyrIs0ZXEgwV6fFOTls9Zzk8H04FaVsjV5NJ1G3t0aZrG+tlltxO5co4jDMqsSeO4K++MfPj3vqGm7jurW5XUJGCKGht7OINP4vUrFySCQcKg6WGQV/EVO/DnbU11czaluZJutpGNmtw5MkMbls5TPShIIGMcYPag0ulKUClKUClKUClKUClKUClKUClKUClKUCuXVNNi1aJodSRZI3GGVv8AceoI7gjkHBFdVKCpabfS7YkS0192khchbW8bGSTnEMx//IAPLJ2f5N9q2143tol9G0V4oeNwVZWGQQfQ1WIr2TaUixasxksnIWG5c5eFifLHMfVT2WU+uFbkhiEruXbse4EVZy0ciHqhnjOJImx3U+3oVPBH5Vmlk9xpetafDrFssXhieITwp0wTiRWZSqjyq/VksvuSexrY6x34t6/NfzrHt+LxBpjpdXMo+4w+ygOcHylmYYPb+FhQSMc81/q11ebfijvDGBar4kpi+iMhPiAqynrDHLdS/Me9Tdrr93qlzb2tiYOuHzai6AvGh7CFCf8AMPmJ/d6ec9j9T7Std0Fb/S7i5gM6KzPaymPxlx5fEGDkgHHofSp/TNOtdq25S0CQQplmZjgZ9WdmPJ4GWY+goO+8uksY3lu2CoilnY9gqjJP9Kz++NtqrRa7p6XV90grbwAAJEwyDIFcKftLgt5sE5wekdNX3buOX4oTtpu0OgwRL40pkYqLjodR0qQOFywIzjJGeMDMvZmbfzR2SQmz062AS7hDgSNIgH1HlPV4fbzDAYZ5B4AeOxLy9vLOO02x0qeqRrnUXHVGju7MywqT9awzjryU4zzkGr5tzZ1voLNKgMty/wC0uZT1Sscc+Y/ZHyXA7e1TdnaJYxrFZqEjQBVVRgAD0Feep6hHpUTz6g4SOMdTMewH/U+gA5JwKDokkEQLSkBQMkk4AA7kn0FUtt6Ta6xTYtv46g4a7mJS3U/w/flx69Py55rli0yf4gES691wadkGG0BKyTjPDXB9FPcRj357ZNtfUIdP+osl6nQACCEAlBjyggYWMEDguVHzoKxd7Ak3Fj9dL2WdRyIIQIoVP4DLOR6Mxz/XFWnS9CttI/4VbwxHHSTHGqkgehIGT+defhXV6D4zrbg5wIwHkHsetx0A47r4bAHsx9fTQHaSHMzM+Xk6WbGSokYKfKqjBUAjjsR370HXHapExaJFDHuwUAn8TXtSlApSlApSlApSlApSvwrk5oP2lKUClKUClKUClKUClKUCuXVIRcQyK8aygow8Juz8HynIPB7dq6qUGTfBXd82pyTWF1EyxwqWjLt54lDBfCbPmYKcgMeR04Ppj41G1n2ldPYWTR3EWqPcSMGU+NF1J5iTkq6KMnBAJ5q6fD6yS2t2Mar1C4uU6sDqKrdzYGR6Dnjtya+967X/AE+iSae5hvIMtbTg46WI+y3ByjdmGDx6HsQyfSZr7Y2kQXm37qKSCfp/w8qElZXyCIyp55BJU4xg+uc3aDYcuvKs/wAR7ppsKG+iqfDgiOMnPQ3mI583HryRivv4bbfns9Pls9720IiWRmRWZGUox6iSASqhWyQePwGMmLmvE3bH+i9nJJBpyOVubzOI/DDEtHCxJ6uskjJ4A9CpoPra2qQaPFfa5fJ0W8jLFaxomCIIj0IFXjp8RvQ4AxntVm+H+kTRm5v9cXw7m9dWMWc+FGi4jQ8DzgZyfw7EGuHV91Wk0J0/a8A1BwgQW8QDQIoGF8WQ+RVGPfOQO3evSw1JPhrpUCbnm8SVE6VVeWc5JWNB3IUEJk8AAdhgUFv1XUY9IhefUWCRRqWZj6Af3JPYAckkCqbpOnSb4lS+3ChS0jPVZ2h+97TTD1JHKoe2T781faWpXPxWuFO4YVSytCWaJc9Es3V5FkDHkKvJXtkHIw2BdPiXqUUNuLWW8azuLjItpAXUdaFeGdFPQmSoJJHBNBcGXqGG7GobbUI0tWswMeF9g4x1xtnoYnnqYY6GJOSV6jjqFVhdw3+zQv64qlxaYAN9AD1J25mj9Rn7yf3JxVpvManHFdaIyuyeeMqRiVGx1x5yOGHbnAdUJz04oJdh1DBqGgWTQUVMGW3RQAwH1sYUDGVUYkXHqoDDA8rZJHlFYDXpBc6ijBEGLeNwVZerHVKw4ZXP2VBwyrnsXIHv9Gn0zmyYzx55ikP1ijH+XIftfyyckn7YAAoJWGVZ1DQkMrAFWByCD2II7g+9fdQemXqJJi1YGKVmAB4aOYDqeMqeR1DMmDyCGP3hU5QKUpQKUpQKUpQKUpQKUpQKUpQKUpQKVCa5u2y0DI1e5ijYfcLZf/kXLf2qrn4ojVCV2fY3V4c48Tp8OHt++2cY9mUUGh1zX+oRaavXqMscS/vSOFH9WIFZ4NE1zdDA67crp8Oc+Fak+KfkXBOD6ZDEd+KkbP4UWKP4mrGe8k/euZS+OMYwMAj8c0Fv03VYNWBbS5oplBwTE6uAfYlScGuyqLrXw8jgIudlYs7tMFejIilA+5Ig46T7gf1qR2lvJNb8SHUV+j3kA/xFu55XGMup+9Gcg9Q9x7gkOjYy4t5Met3d/wDy5qsNZLsn4l2tvAsFpFd3MzSzOyQQligknkcFskejDtn1rWEbrAIzz796DL9wR23xFvXso9UljSLKyWaJ09boT1EOwHWBjkYbHTkcc1NaV8K7CyCi8Et10qFT6RIXCKCT0qowoXJzjFTybUs47oXsduguR1fWjIJLjDEgHBJGRkjPJ9zU1QeNpapZII7NFRFGFRFCqB7ADgVT90bdEl+mqas6G2soGdIgvm616mLEn0AwRz3A+ebtVN+MF4bLR7tk7lVT8pHVT/Ymg5vgppxstLjeQYa4d5mH8xwP/SqmrjqWnRarGYtSjWSNuCrDI/7H51z7bshp1pbwxDASJF7Y7KKkqDNLvR7zYbB9u+JeaaciWxY9ckSn1hJ8xUDjoz75znqWO0K6/Rytf/DZvpFiSWuNNPDxN6mEHJB7no7HHlzx065WZ7yt4tMuvpm0bm3j1EcSWjSqouh+66dQ847g+pHvggL3t/W4dwwJcaU/VG4/MH1Vh6MPUVI1jmg6v4fXq2zFLQMQdR00faifHmkiyBk8Z4A6sH8F1bR9Vi1uFLjTHDxOMqw/uDnkEHgg8gig5NY0lp3WbTelZQydQJwsiKwOGIBwQOrDYzyR2Y1MUpQKUpQKUpQKUpQKUpQKUpQKVxahq8GmDq1KeKIe8jqv+5qga/8AEr9LyLYfD0ia7l48YjEUIHLNlh5iB8iP5j5SFl3fvq12rhLtjJO2Oi2iHVIxJwOPQH3PfnGTxVZi0zVt84fWpW020I8tvCfr3B/fbgr37HHbBQd6sezdjw7azLKzXF24+tupfM7HHPSTkqvyzk8ZJxVqoKroXw707Q8G0tkZx/mSjrfPvlsgH+UCrSqhBhBgDsBX7SgUpSgVU98bGi3cqmZvDmQ4SVRyUIw0b4YFkbLZAIPPB75tUoJB8IgNjgkZAPpkZGR+dVnYuoTyJNa7gfru7aQq74A8RH80UgC8YK+X8UbPOaCE0rQUW7il28FsbiLpS9swMJLEM4ZeMOMg9MoAJGQelgVGh1Ga3pP6SCtbt4c8Z6oZsZ6Se4IyOpGHDLnngjDBWHjoOvLqXVFdARXUXE0Gclf4l/ejbgqw98HBBACv7d2dd6Xqc95fXzzQSBumIluCzZAKklQqDABXv7KODeapfw+34d5vcKLWSBYWADs2erJbgjpHS4wCV579/e6UCsZ+KOujXtVsdJsyXjWZDcoPssSynpbjnoQEn083PK8a9qDyRxSGxUPKEYxoTgMwB6QT6AnAzWJ2e1prG/06G4cpfyRXVxNPgP0zSqQpIOVPRhRgcE8jvQbpSqZtLck0LjT959KXoz4cg4jukH3ozgDqGeU78ZwOQLBufV/0DaT3RXr8KMv05x1EDgZ5xk/Kggdw/EO30qc2llHPdXQHMNvH1lOPvcgccZxkjPOKo3wq2/p+sQS2254FOoF3aZJgyzYOCGGcMvDDlcd6htA1DUb+7mGjG3E+qRpJKYuomzjHAdi3CsVZj09ROSpGMqK0+PSLL4bWct0qqZERi9xJzLM7Y4L9/O3T5Rx6/OgrGxbRdO3HqEGkKEt0t0XpHIDKsOO/OeX/AL1O6loU+zpXvNnJ4kDnqudPH3vd7f8Adf8AgHDdh2UV5fBjR3htXv8AVObm+cysT+5k9A/PJb8GA9K0Ogjdva7BuOFbjSJA6Hg47q2ASrD0YZHB9x71JVkWr6j+rmvImzwJXuh/jrVfsqQc+JnIVZCvUSD+J+3WgbP3VDu6JptNEihJDGyyL0sGUA9gT6EetBO0pSgUpVN+IO5bjSmt7TbaK95dMwj6/soqDLOfwHP5Hg4xQWLWdct9DUPrE0cSnt1sB1Y79I7k/IVTJfjJpxbp0/6RcH2hhPbHfDlTjPH4kenNfeg/DCJJDc7vkN/dN3aUZjQZJwqHIxye/A9FWr5BAtsoW3VVUdlUAAfgBQZ4Piwt0ejSNN1CWQ9laIKPzIZsD3OOK9F1nX9TI+hafa2q45a4m688+gjII/Na0OlBQxtfVdS/4zqvhrgZjtYgvPriRvN/b/auS++GdjZRvcbhubyZY1LPJNOxwoHP2AG9M4GT+NaPXxPCtwrJcKGVgQysMhgRggg8EEcYoP5903Y9tvafp2lA8Nih+tvpWYvIRjyxIxwCT3JHHrj7LbftnblvteEQaPGEUck92c/vMe5P+3YYAxUhaWqWSLHZoqIowqKMBQPQAdq9qBSlVXUd3GaVrXa0X0q4UkSPnEEBHfxZBnzD9xQW4Pags1xOtqrPcsqIoJZmICqB3JJ4AHvVZO+obokaDDcXmDgvBH9Xn/zZCsZ/0sf7HC22aL1hLu2Q3ko5CMOm3j78JCD0nvjqfqY4HIq0qoQYUYA7AUHLpV219EklxE8LMOYnx1Kc4wcEj5/hiuulKBVY3Zo85kS+210/S4lKmNjhbmInJiY+jA+ZG7A5zwSRZ6UFX21vq211vBcm3ugcPazeWQMBkgA/aGOcj05IFSWvbeh1zpNx1JKn7OeM9Msf8rex9VOVPqDXnuTalpudenW4Ekx2fs6/g64YD5ZwarR2PdaUw/VvVriPOSIrjE64HoobBUc9xk0Em8Wp6Lk2zxX0Qz5JAIrjHHZ0+rcjnui59/f10jfVrfyeBeddrc5x9HuV6HPP3ST0uD6dJJI5xUQNZ1nRONVsorxBnMtrJ0vj0JjfuT7L7H8+ebfWl7kMdnuWCSOSRgogubdsh2PSMEA9JJOAwIxnnFBo1ULo+kbl6lGRHpwDH2ZpyR+ZB/3r1G2b3bHOzpxJD/8Ap3TMyr2/ZSfaX+U5GSTVS0Dcr7Z1G+u99201r9J8II4QyRqI1I6fEQEHjp7UGp69oUG4IvC1WMOvdT2ZG9GRhyrD3FUTeO1tTnsZbKzljvYWUBTMSlypVlZcv9iT7Pduk+9WWy+IemXrKlveQ9TnCgkryPTzAYz6Z7+matFBg3ws3fY7Ns5BqPjNfvKUaARkyN0YVEX0CjOMMQc9QA4FWO20C9+IlxHc7yi+jWMR6orIk9ch4wZB/Y5APcBQCTWnJYxRuZI40Eh7uFHUeMcnGTwAPyqsby3/AAbaIht1a5vG/Z2sXLk/xYB6R69sn0BoLTNMlhGWnKxxouSSQFVQPX0AArMtR3Veb/ZrbYAMVsDiXUHBX8REMA5x/q5+59o9Vpsy73cyzfESXEYPUmnwnEa+3iMp8xHPqf5sZFaJa2yWaLHaKqIowqKMBQPQAcAUEFs7ZlttBCumKS7ftJnOXc/M+g9cDiq58IoRp76pbKR9XeuQPXpcDpz+S/71otZ5sgeHretKe5NucfLw25/uP60Gh0pSgVnu1F/WHWL6+k5S2xZwcdivMp/HqPB9mrQqo/wcj/8ADvFfBeaeaR29WbxWXJ+eFH5YoLxSorcGvRbeRJNRD+GzhGkVcrHns0h+6meOrsCR71JxuJQGjIIIyCOQQfUfKg+qUpQKUpQK+ZHEYLSEAAZJPAAHqa+q8rq3W7Ro7pQyOCrKRkMCMEEexFBSvpE+/mxp7vb6aGwZlPTLd44KxnvHFkct3bsMc1cNM02LSY1h0yNI417IgwPx47k+p7mvW1tks0WO1UKiAKqgYCgDAA+QFetApSlApSlApSlAqB3TtK33SI/0mHDREmOSNyrpnGcEe+B/Sp6lBQ12pqWic7c1IyqBhYL5esHn1lTDjA7AD/t0aTr0mq3Asd4af4UuDJG/llhk8MrllJHlIJUgckcZIJFXSlAr5dBIMSAEHuD2r6pQQeobOsNSDC8s7diwILeEofn2YAMDz3ByKiNl3UmmyPpV++XtsPC74LT2rFgh4I86EBGOMcDjzZFzqofEewKwfT7BvDubENLG+MhlC+eNwO6uox6YODkc0HHutNW1y4Nno6i0tOPEveoGRx6iMA9SnuOwPHcdjM7T2XabUX/w5MyHPXPJhpXz3y2O3yGBXtszc8W7rVbmw4z5XQ90cAZU++Mg59QQanKBSlKBWcWbfQdzzLH2uLNXb+ZCFB/opH51o9Zpu0G03FpUqgYkjljPHJwr+uPTrB/r70Gl0pSgVQ/grIzab0yfZSeZUYH7a+IT1YIBHmLDB9s+uBd7qX6OjP36VJ/oM1UPg7F4ekWxPJfrcnGOWlc/9vyoLlIgkBWQAgjBB5BB9DVUTTZdoMW0RWmsjy9oOXhPq1vk8p7w/mnJ6TbaUHHpOqRaxGJtNcOh9R6H1BB5Vh6qQCPWuyoDVNtCSU3OiP8ARro/adRlJsdhMnAcD0bIYehFcse620tvD3hELbnC3KktbP8A68ZiJ/dkx8iaC00r5RxIAYyCDyCOxr6oFKUoFKUoFKUoFKUoFKV8u4jBMhAA7k9hQfVKqdxvhLomPasT30g4Ji4gU/xTN5P+XqPyrz/V291vnc12Y0Of8NZkouP4pT9Y3HfHSP60EnrG7rXSn8J3Mk/pbwqZJT/pQEgfNsCunb19PqMRfV7Y2z9RAjMiuSvGGJTgZ9u4xX1omg22gJ0aPCkQ9ekct82Y+Zj8yTUlQKUpQK5tTtBfwyRTAFZEZCCMghlIPH5100oKj8Jir6TatCoUlMPgd2QlCTwOfLjn2x6Vbqp3wqIjsWiQY8G4uI8c5GJ3ODnueauNApXzI4jBaQgAckngAfOs31T4mPqcptfh/bm7kBCtcEHwIyTjJIHI785A4yCwoNIeQR46yBk4GT3PsKzf4hnxdZ0VEOCHlYnGRjCcf+kj5ZFRW9vh662U9/qt3LcX8KiVZDgRJ4fmKpH2Axn8wDgZIPjqWtfr/qGkS7YSRxbv13DlGCRBvDJUtjHUArjjgnGM0Gy0pSg5dV/Yy/8Alt/7TVa+Ef8Awez/AJD/AO9qtk8YmVlbsQQfzFUD4a63DoujW512WOHw2kibrbpwySv5cNz1YGcd/lQaFSuLSdWg1mPxdJlSVM46kYEA8cHHY4IODzyK7aBXzIglBWQAg8EEZBHzr6pQVWXaJ00mTaExtW7mAjrtn9eY8jw8+8ZX8DXrpG6uuVbXcUf0W7bPQjN1RzAEDMMmAG7g9Bw4z24zVlrj1bS4tZiMOpIHQ+h7g+hUjlWHowwR6UHZSqjpJvdvTR2t8Hu7VyVju+8sWBkLcD7wxx4o9RyMmrdQKUpQKUqtXe97VGaLSy93MuMxWq+IRk48zD6tMevUwoLLXNqOoRaWhl1GRI0HdnYAf1Pr8qrq/pTVz5vBsYj/AP2uMf2iQ4z+/j8ue3TdpW9mwluA9xOORPcN4jg/wZ8sf+gL6e1BxLuefWeNqWxaM/8A3VxmKL8VQjxZBj2Cqf3q/I9l/pAh93XD3hDdQiICW6nORiJftYHH1hf+9WylB528C2yhLZVVFGFVQAAPYAcAV6UpQKUpQKUpQKUrxkukjdY5HUO4JRCwDMFx1FR3IGRnHbIoKf8AD/FrcatET9m9aU5GMeLGh/6f9fWvrW/iPb2kn0fQle+uuwht+QP55MFVAPBPJX1AqL0fSote1PXLbVk8SEtaEoSQM+E3PBBB4Hb2q6aBt6226hj0SFYlJy3T3J+ZOSflk8UFPGzbvdzCTf03TD3Gn27ER/LxXBy7Djt2I4Izir3p9hFpkYi06NI417IigAfkK6aUH4R1cNX5HGIhiMAD2AwK+qUClKUCq9cbIsLq5+mXFrG0/qxyQT7lM9Bb+IjPbnirDSgoV7YXG0Lya629am4t7lF8S3jZVMcsfAdQeOll74GcjNdGn70ntXVd52Zskk/ZzeIJIw2fsSsoxGx4I6uDz2Iq6143tol/G0V4oeNwVZWGQQfQ0HtSo3b+jroMIgtnkdFJ6fFbqKgnhQe/SvYA9gKkqBSlKBURuHU59LVG060e5BbEgR1VkXH2gHx188YyKl65tTsl1KGSGcsFkRkJU4YBhg4PoaCg7c1/x9SELX9ypbrb6BcwJ1ElScJKnYJyQuTkD17nR6q2yNqHbAdHMDqMLEyQKkoQE/tXXAdsY5wOQTzmrTQVrUdkW2rTPNqxnm6yMRPM4iTAAwqKQMHGSGzkk1PWVlHp6COxjSNB2VFCgfkK96UClKUClKUClKUClKUClKUCs1fSo95avem4LhbWGKGKVD0tHKWMhaNscOp4P4kEEGtKpQQO2NsJt8zyeLJNNcOGlmk6epukYUYUAAKM4GPU/ICepSgUr8Jx6V+0ClKUClKUClKUClKUClKUClKUClKUClKUClKUClKUClKUClKUClKUClKUClKUClKUClKUClKUClK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2228" name="AutoShape 4" descr="data:image/jpeg;base64,/9j/4AAQSkZJRgABAQAAAQABAAD/2wCEAAkGBxQHEhUSBxQWFhQXGR8bFxUYGSEgHBkdGxsdJSEgHiEcICghIR8lIiAcITIiJiktLi4uHSAzODQsNygtLisBCgoKBQUFDgUFDisZExkrKysrKysrKysrKysrKysrKysrKysrKysrKysrKysrKysrKysrKysrKysrKysrKysrK//AABEIAMEBBQMBIgACEQEDEQH/xAAcAAEAAwEBAQEBAAAAAAAAAAAABQYHBAMCAQj/xABEEAACAQMDAgQCBggEBAUFAAABAgMABBEFBiESMRMiQVEHYRQjMkJxgRUWM1JicpGhJEOCsTWSweElc6KytBdEU1SD/8QAFAEBAAAAAAAAAAAAAAAAAAAAAP/EABQRAQAAAAAAAAAAAAAAAAAAAAD/2gAMAwEAAhEDEQA/ANxpSlApSlApSlApSlApSlApSlApULufddptVUfXZRGHOEHSzFsd8BQTgcZPbke4rr07W7bVDjTZ4pSFDEJIrEKexIByAfnQd9KUoFKUoFRe5tXOg2styImlES9TIpAPSPtHLccDJ/KpSvG86OhvpnSIyCG6jgYPBzn0oOafWYLWFZ72WOKJgpDyOqr5hkck4rtjcSANGQQRkEdiD6isI1uw0p7qzgv9TNxYxl40i8VSIC4BQGRRkw8Fck5TCDOMkXX4g6VcdFrb6HbtJYIjCWGKYRdXSgEaO7MCIu5JGc45xwaC5DW4jdmyBbxxEJSOk46C3T9rsDn0NSVZL8OtWttsWsUuszSTX94iuYwrSzGNFxGoVAxChOQWxnJ9sC3bN39b7vkli06K4QxDzGWMKvfGMqzYb+FsHvxwcBbKUpQKUpQKUpQKUpQKUpQKUpQKUpQKUpQKUpQKUpQKhd4bgTbNq9xOGY8KiIMszucKAD8+fwB79qmqpfxf09rzTJZLT9rbstxGfVTE2Sw+YQvQY7q+1f0bZW1xuCOa0upLto7i5aQsXjkVmZ+lexIyuPXDZJzxbrqGztrfSLzaVs9qzX0USs69MskThg3VgnrVwBySeDxjNcl/Y6pvqyhgubeG4JYSQaoJlRVVsE5RQGDDlGHT3XsSA1Tm7tIuNaGmadrNwouE67i5uIuPDSEYDjOOkksB1YA6gTgdqDV6VlO0J9Vmha80adrq1EjCC2uwolnhX74mABVyQQA4xjk+lX3bu5oNwBhalklj4lt5B0yxHA+0p5xzwwyp9DwaCZpSlArH90X7bjnktd9SyadZq/SkaqcXJBBDNOVMeBwQo7evIzWuXDMqsYB1MAelc4yccDPpk1lGyLaHfkskm7XlubmAjrtmQpbQEEjoCglXYHIJYnI9DjNBfbDaNra2a2TxiWBV6frQrFhnOSQByPQjGMCq9q/w1M0DwaNf3cERQqsBkLxBSCOnDefoxxjq7Vf+3aqNpXxKi1O8S0gglxJNNEk+VMbmAZYrg5IIIOcfeHfnAd+09i2237I2hjV/ETpuHxgy9QPVk9+nkgDPA+fNULf2gSbK8H/6b2tyjPkvJC80igqVwGjJZWyM/aGO3tWz153MhiRmiUuwBIQEAsQOACcAE9ueKDJEfVviDZwTKIoo0ZWaOOYpJcMjEMS6g+EAfudwQe2Fq6aKdWubhZNaFpDbAHMMZZ5CSOMscKCDjtx349RWdo6tNqGqO+iWc0ELFl1GOVkCrMFyjouerrPYlRh8gntmtRoFKUoFKUoFKjLLcNrfzPb2VxE8yfajVwWH5euOxx2PepOgUpSgUpSgUpSgUpSgUpSgUpSgUpSgqMuwooHaTb9xcWRY5ZIHHhFvfw3VlB/lxWYGBhNfDfVzeW0kqtbQXEsP1Lw9WR1FF6SfwIHmPPNb7Xy6BxhwCD3BoOTRXgeCP9DFDAFAjMZBXpAwAMccVw7i2xDr3S03VHMn7O4iPTLH+Dex9VOQfauO+2agkafb8sllO32mhwY3PvJEwKMfmMH51+6fuN7OVbTdSrFMxxDMp+puPkpPKSZ/ym57YLUEem5LjazCLewDQkhY9QjXCHPAE6j9mxP3h5OfTBq6I4kAMZBBGQR2IPtX5NEs6lZgGVhgqRkEHuCD3FUiTZt1oav+o934SGTxFtZkDwgclkU4LorNyent6Y70Fl3VCJ7O4V5zbgxNmcd4wB9rgg8fIis/2Dr8+jaVGbbTZpAS/geAgAkUYCvMC7MrPyS2GGAME8VPHecd3bXUWs27R3UMDvNZSAN4ihTkoc9MsZwRkH/pmmfDK2G1bizSJXk+lWLTSMshIznqAEYBBZQFQEHOWag7U0DXNTu3k1JxGZIgqSpKfDtVcfWKkatlpsYUMeMgnP2SLTqexRb2tpHthlinsmDwPIMhzjDrKVAOJPvFR37e1c+29z6hq1zGbyG2ht5S5S3kdkvFRcjxGRuCCR2A9Rzjk+seqatrM036KhgtYInMam7SQySlceZQpUeGfRgT+J5wFXvJr7aOpHVd2x+NC9v4TNaglLceKpw3VhioGTk9y3yrXlYMMryD2NRVlbS6na+FuqKEu6lZUjJaNgfbqAIz7envWO3On3+2bD6Re3l3BP43h2NgsgccuAFfPUJB0g4HYAD97FBo1xOkOuxJanDyWbmdQeGVZF8IkdiwPiAHuAfarlWb7S1p946kl3DbTRQwWzxO8qhQ0zSL1IuCchek8547EDIzbtybptttqDqUnnbiOFB1SyHOAEQck5IHtz3oJqq9r+9LPQW8O9lzMfswRgvKx5wAqAkZwe+B86iBZaju7nU2awtD2gjP+JkGf8x+0eRjypzyQTxVj2/tu124nRo0KRj1IGWb+Zjlj+ZoIBN0ahqXSdH0xo1btJdyrFjPvGvU54/A1UrTUNY3lLd2V9Jb20VvIEuXgD+KUPVxETnIYL3ODz+VT/xdhHVpcr56U1CEMfQBj3P/AC96hLDd8OhatqrW6SXMbmBj9GAk6AkfTIzc5wrEA4zjOOKDNviVdaZdQWX6pR+EyrIs0ZXEgwV6fFOTls9Zzk8H04FaVsjV5NJ1G3t0aZrG+tlltxO5co4jDMqsSeO4K++MfPj3vqGm7jurW5XUJGCKGht7OINP4vUrFySCQcKg6WGQV/EVO/DnbU11czaluZJutpGNmtw5MkMbls5TPShIIGMcYPag0ulKUClKUClKUClKUClKUClKUClKUClKUCuXVNNi1aJodSRZI3GGVv8AceoI7gjkHBFdVKCpabfS7YkS0192khchbW8bGSTnEMx//IAPLJ2f5N9q2143tol9G0V4oeNwVZWGQQfQ1WIr2TaUixasxksnIWG5c5eFifLHMfVT2WU+uFbkhiEruXbse4EVZy0ciHqhnjOJImx3U+3oVPBH5Vmlk9xpetafDrFssXhieITwp0wTiRWZSqjyq/VksvuSexrY6x34t6/NfzrHt+LxBpjpdXMo+4w+ygOcHylmYYPb+FhQSMc81/q11ebfijvDGBar4kpi+iMhPiAqynrDHLdS/Me9Tdrr93qlzb2tiYOuHzai6AvGh7CFCf8AMPmJ/d6ec9j9T7Std0Fb/S7i5gM6KzPaymPxlx5fEGDkgHHofSp/TNOtdq25S0CQQplmZjgZ9WdmPJ4GWY+goO+8uksY3lu2CoilnY9gqjJP9Kz++NtqrRa7p6XV90grbwAAJEwyDIFcKftLgt5sE5wekdNX3buOX4oTtpu0OgwRL40pkYqLjodR0qQOFywIzjJGeMDMvZmbfzR2SQmz062AS7hDgSNIgH1HlPV4fbzDAYZ5B4AeOxLy9vLOO02x0qeqRrnUXHVGju7MywqT9awzjryU4zzkGr5tzZ1voLNKgMty/wC0uZT1Sscc+Y/ZHyXA7e1TdnaJYxrFZqEjQBVVRgAD0Feep6hHpUTz6g4SOMdTMewH/U+gA5JwKDokkEQLSkBQMkk4AA7kn0FUtt6Ta6xTYtv46g4a7mJS3U/w/flx69Py55rli0yf4gES691wadkGG0BKyTjPDXB9FPcRj357ZNtfUIdP+osl6nQACCEAlBjyggYWMEDguVHzoKxd7Ak3Fj9dL2WdRyIIQIoVP4DLOR6Mxz/XFWnS9CttI/4VbwxHHSTHGqkgehIGT+defhXV6D4zrbg5wIwHkHsetx0A47r4bAHsx9fTQHaSHMzM+Xk6WbGSokYKfKqjBUAjjsR370HXHapExaJFDHuwUAn8TXtSlApSlApSlApSlApSvwrk5oP2lKUClKUClKUClKUClKUCuXVIRcQyK8aygow8Juz8HynIPB7dq6qUGTfBXd82pyTWF1EyxwqWjLt54lDBfCbPmYKcgMeR04Ppj41G1n2ldPYWTR3EWqPcSMGU+NF1J5iTkq6KMnBAJ5q6fD6yS2t2Mar1C4uU6sDqKrdzYGR6Dnjtya+967X/AE+iSae5hvIMtbTg46WI+y3ByjdmGDx6HsQyfSZr7Y2kQXm37qKSCfp/w8qElZXyCIyp55BJU4xg+uc3aDYcuvKs/wAR7ppsKG+iqfDgiOMnPQ3mI583HryRivv4bbfns9Pls9720IiWRmRWZGUox6iSASqhWyQePwGMmLmvE3bH+i9nJJBpyOVubzOI/DDEtHCxJ6uskjJ4A9CpoPra2qQaPFfa5fJ0W8jLFaxomCIIj0IFXjp8RvQ4AxntVm+H+kTRm5v9cXw7m9dWMWc+FGi4jQ8DzgZyfw7EGuHV91Wk0J0/a8A1BwgQW8QDQIoGF8WQ+RVGPfOQO3evSw1JPhrpUCbnm8SVE6VVeWc5JWNB3IUEJk8AAdhgUFv1XUY9IhefUWCRRqWZj6Af3JPYAckkCqbpOnSb4lS+3ChS0jPVZ2h+97TTD1JHKoe2T781faWpXPxWuFO4YVSytCWaJc9Es3V5FkDHkKvJXtkHIw2BdPiXqUUNuLWW8azuLjItpAXUdaFeGdFPQmSoJJHBNBcGXqGG7GobbUI0tWswMeF9g4x1xtnoYnnqYY6GJOSV6jjqFVhdw3+zQv64qlxaYAN9AD1J25mj9Rn7yf3JxVpvManHFdaIyuyeeMqRiVGx1x5yOGHbnAdUJz04oJdh1DBqGgWTQUVMGW3RQAwH1sYUDGVUYkXHqoDDA8rZJHlFYDXpBc6ijBEGLeNwVZerHVKw4ZXP2VBwyrnsXIHv9Gn0zmyYzx55ikP1ijH+XIftfyyckn7YAAoJWGVZ1DQkMrAFWByCD2II7g+9fdQemXqJJi1YGKVmAB4aOYDqeMqeR1DMmDyCGP3hU5QKUpQKUpQKUpQKUpQKUpQKUpQKUpQKVCa5u2y0DI1e5ijYfcLZf/kXLf2qrn4ojVCV2fY3V4c48Tp8OHt++2cY9mUUGh1zX+oRaavXqMscS/vSOFH9WIFZ4NE1zdDA67crp8Oc+Fak+KfkXBOD6ZDEd+KkbP4UWKP4mrGe8k/euZS+OMYwMAj8c0Fv03VYNWBbS5oplBwTE6uAfYlScGuyqLrXw8jgIudlYs7tMFejIilA+5Ig46T7gf1qR2lvJNb8SHUV+j3kA/xFu55XGMup+9Gcg9Q9x7gkOjYy4t5Met3d/wDy5qsNZLsn4l2tvAsFpFd3MzSzOyQQligknkcFskejDtn1rWEbrAIzz796DL9wR23xFvXso9UljSLKyWaJ09boT1EOwHWBjkYbHTkcc1NaV8K7CyCi8Et10qFT6RIXCKCT0qowoXJzjFTybUs47oXsduguR1fWjIJLjDEgHBJGRkjPJ9zU1QeNpapZII7NFRFGFRFCqB7ADgVT90bdEl+mqas6G2soGdIgvm616mLEn0AwRz3A+ebtVN+MF4bLR7tk7lVT8pHVT/Ymg5vgppxstLjeQYa4d5mH8xwP/SqmrjqWnRarGYtSjWSNuCrDI/7H51z7bshp1pbwxDASJF7Y7KKkqDNLvR7zYbB9u+JeaaciWxY9ckSn1hJ8xUDjoz75znqWO0K6/Rytf/DZvpFiSWuNNPDxN6mEHJB7no7HHlzx065WZ7yt4tMuvpm0bm3j1EcSWjSqouh+66dQ847g+pHvggL3t/W4dwwJcaU/VG4/MH1Vh6MPUVI1jmg6v4fXq2zFLQMQdR00faifHmkiyBk8Z4A6sH8F1bR9Vi1uFLjTHDxOMqw/uDnkEHgg8gig5NY0lp3WbTelZQydQJwsiKwOGIBwQOrDYzyR2Y1MUpQKUpQKUpQKUpQKUpQKUpQKVxahq8GmDq1KeKIe8jqv+5qga/8AEr9LyLYfD0ia7l48YjEUIHLNlh5iB8iP5j5SFl3fvq12rhLtjJO2Oi2iHVIxJwOPQH3PfnGTxVZi0zVt84fWpW020I8tvCfr3B/fbgr37HHbBQd6sezdjw7azLKzXF24+tupfM7HHPSTkqvyzk8ZJxVqoKroXw707Q8G0tkZx/mSjrfPvlsgH+UCrSqhBhBgDsBX7SgUpSgVU98bGi3cqmZvDmQ4SVRyUIw0b4YFkbLZAIPPB75tUoJB8IgNjgkZAPpkZGR+dVnYuoTyJNa7gfru7aQq74A8RH80UgC8YK+X8UbPOaCE0rQUW7il28FsbiLpS9swMJLEM4ZeMOMg9MoAJGQelgVGh1Ga3pP6SCtbt4c8Z6oZsZ6Se4IyOpGHDLnngjDBWHjoOvLqXVFdARXUXE0Gclf4l/ejbgqw98HBBACv7d2dd6Xqc95fXzzQSBumIluCzZAKklQqDABXv7KODeapfw+34d5vcKLWSBYWADs2erJbgjpHS4wCV579/e6UCsZ+KOujXtVsdJsyXjWZDcoPssSynpbjnoQEn083PK8a9qDyRxSGxUPKEYxoTgMwB6QT6AnAzWJ2e1prG/06G4cpfyRXVxNPgP0zSqQpIOVPRhRgcE8jvQbpSqZtLck0LjT959KXoz4cg4jukH3ozgDqGeU78ZwOQLBufV/0DaT3RXr8KMv05x1EDgZ5xk/Kggdw/EO30qc2llHPdXQHMNvH1lOPvcgccZxkjPOKo3wq2/p+sQS2254FOoF3aZJgyzYOCGGcMvDDlcd6htA1DUb+7mGjG3E+qRpJKYuomzjHAdi3CsVZj09ROSpGMqK0+PSLL4bWct0qqZERi9xJzLM7Y4L9/O3T5Rx6/OgrGxbRdO3HqEGkKEt0t0XpHIDKsOO/OeX/AL1O6loU+zpXvNnJ4kDnqudPH3vd7f8Adf8AgHDdh2UV5fBjR3htXv8AVObm+cysT+5k9A/PJb8GA9K0Ogjdva7BuOFbjSJA6Hg47q2ASrD0YZHB9x71JVkWr6j+rmvImzwJXuh/jrVfsqQc+JnIVZCvUSD+J+3WgbP3VDu6JptNEihJDGyyL0sGUA9gT6EetBO0pSgUpVN+IO5bjSmt7TbaK95dMwj6/soqDLOfwHP5Hg4xQWLWdct9DUPrE0cSnt1sB1Y79I7k/IVTJfjJpxbp0/6RcH2hhPbHfDlTjPH4kenNfeg/DCJJDc7vkN/dN3aUZjQZJwqHIxye/A9FWr5BAtsoW3VVUdlUAAfgBQZ4Piwt0ejSNN1CWQ9laIKPzIZsD3OOK9F1nX9TI+hafa2q45a4m688+gjII/Na0OlBQxtfVdS/4zqvhrgZjtYgvPriRvN/b/auS++GdjZRvcbhubyZY1LPJNOxwoHP2AG9M4GT+NaPXxPCtwrJcKGVgQysMhgRggg8EEcYoP5903Y9tvafp2lA8Nih+tvpWYvIRjyxIxwCT3JHHrj7LbftnblvteEQaPGEUck92c/vMe5P+3YYAxUhaWqWSLHZoqIowqKMBQPQAdq9qBSlVXUd3GaVrXa0X0q4UkSPnEEBHfxZBnzD9xQW4Pags1xOtqrPcsqIoJZmICqB3JJ4AHvVZO+obokaDDcXmDgvBH9Xn/zZCsZ/0sf7HC22aL1hLu2Q3ko5CMOm3j78JCD0nvjqfqY4HIq0qoQYUYA7AUHLpV219EklxE8LMOYnx1Kc4wcEj5/hiuulKBVY3Zo85kS+210/S4lKmNjhbmInJiY+jA+ZG7A5zwSRZ6UFX21vq211vBcm3ugcPazeWQMBkgA/aGOcj05IFSWvbeh1zpNx1JKn7OeM9Msf8rex9VOVPqDXnuTalpudenW4Ekx2fs6/g64YD5ZwarR2PdaUw/VvVriPOSIrjE64HoobBUc9xk0Em8Wp6Lk2zxX0Qz5JAIrjHHZ0+rcjnui59/f10jfVrfyeBeddrc5x9HuV6HPP3ST0uD6dJJI5xUQNZ1nRONVsorxBnMtrJ0vj0JjfuT7L7H8+ebfWl7kMdnuWCSOSRgogubdsh2PSMEA9JJOAwIxnnFBo1ULo+kbl6lGRHpwDH2ZpyR+ZB/3r1G2b3bHOzpxJD/8Ap3TMyr2/ZSfaX+U5GSTVS0Dcr7Z1G+u99201r9J8II4QyRqI1I6fEQEHjp7UGp69oUG4IvC1WMOvdT2ZG9GRhyrD3FUTeO1tTnsZbKzljvYWUBTMSlypVlZcv9iT7Pduk+9WWy+IemXrKlveQ9TnCgkryPTzAYz6Z7+matFBg3ws3fY7Ns5BqPjNfvKUaARkyN0YVEX0CjOMMQc9QA4FWO20C9+IlxHc7yi+jWMR6orIk9ch4wZB/Y5APcBQCTWnJYxRuZI40Eh7uFHUeMcnGTwAPyqsby3/AAbaIht1a5vG/Z2sXLk/xYB6R69sn0BoLTNMlhGWnKxxouSSQFVQPX0AArMtR3Veb/ZrbYAMVsDiXUHBX8REMA5x/q5+59o9Vpsy73cyzfESXEYPUmnwnEa+3iMp8xHPqf5sZFaJa2yWaLHaKqIowqKMBQPQAcAUEFs7ZlttBCumKS7ftJnOXc/M+g9cDiq58IoRp76pbKR9XeuQPXpcDpz+S/71otZ5sgeHretKe5NucfLw25/uP60Gh0pSgVnu1F/WHWL6+k5S2xZwcdivMp/HqPB9mrQqo/wcj/8ADvFfBeaeaR29WbxWXJ+eFH5YoLxSorcGvRbeRJNRD+GzhGkVcrHns0h+6meOrsCR71JxuJQGjIIIyCOQQfUfKg+qUpQKUpQK+ZHEYLSEAAZJPAAHqa+q8rq3W7Ro7pQyOCrKRkMCMEEexFBSvpE+/mxp7vb6aGwZlPTLd44KxnvHFkct3bsMc1cNM02LSY1h0yNI417IgwPx47k+p7mvW1tks0WO1UKiAKqgYCgDAA+QFetApSlApSlApSlAqB3TtK33SI/0mHDREmOSNyrpnGcEe+B/Sp6lBQ12pqWic7c1IyqBhYL5esHn1lTDjA7AD/t0aTr0mq3Asd4af4UuDJG/llhk8MrllJHlIJUgckcZIJFXSlAr5dBIMSAEHuD2r6pQQeobOsNSDC8s7diwILeEofn2YAMDz3ByKiNl3UmmyPpV++XtsPC74LT2rFgh4I86EBGOMcDjzZFzqofEewKwfT7BvDubENLG+MhlC+eNwO6uox6YODkc0HHutNW1y4Nno6i0tOPEveoGRx6iMA9SnuOwPHcdjM7T2XabUX/w5MyHPXPJhpXz3y2O3yGBXtszc8W7rVbmw4z5XQ90cAZU++Mg59QQanKBSlKBWcWbfQdzzLH2uLNXb+ZCFB/opH51o9Zpu0G03FpUqgYkjljPHJwr+uPTrB/r70Gl0pSgVQ/grIzab0yfZSeZUYH7a+IT1YIBHmLDB9s+uBd7qX6OjP36VJ/oM1UPg7F4ekWxPJfrcnGOWlc/9vyoLlIgkBWQAgjBB5BB9DVUTTZdoMW0RWmsjy9oOXhPq1vk8p7w/mnJ6TbaUHHpOqRaxGJtNcOh9R6H1BB5Vh6qQCPWuyoDVNtCSU3OiP8ARro/adRlJsdhMnAcD0bIYehFcse620tvD3hELbnC3KktbP8A68ZiJ/dkx8iaC00r5RxIAYyCDyCOxr6oFKUoFKUoFKUoFKUoFKV8u4jBMhAA7k9hQfVKqdxvhLomPasT30g4Ji4gU/xTN5P+XqPyrz/V291vnc12Y0Of8NZkouP4pT9Y3HfHSP60EnrG7rXSn8J3Mk/pbwqZJT/pQEgfNsCunb19PqMRfV7Y2z9RAjMiuSvGGJTgZ9u4xX1omg22gJ0aPCkQ9ekct82Y+Zj8yTUlQKUpQK5tTtBfwyRTAFZEZCCMghlIPH5100oKj8Jir6TatCoUlMPgd2QlCTwOfLjn2x6Vbqp3wqIjsWiQY8G4uI8c5GJ3ODnueauNApXzI4jBaQgAckngAfOs31T4mPqcptfh/bm7kBCtcEHwIyTjJIHI785A4yCwoNIeQR46yBk4GT3PsKzf4hnxdZ0VEOCHlYnGRjCcf+kj5ZFRW9vh662U9/qt3LcX8KiVZDgRJ4fmKpH2Axn8wDgZIPjqWtfr/qGkS7YSRxbv13DlGCRBvDJUtjHUArjjgnGM0Gy0pSg5dV/Yy/8Alt/7TVa+Ef8Awez/AJD/AO9qtk8YmVlbsQQfzFUD4a63DoujW512WOHw2kibrbpwySv5cNz1YGcd/lQaFSuLSdWg1mPxdJlSVM46kYEA8cHHY4IODzyK7aBXzIglBWQAg8EEZBHzr6pQVWXaJ00mTaExtW7mAjrtn9eY8jw8+8ZX8DXrpG6uuVbXcUf0W7bPQjN1RzAEDMMmAG7g9Bw4z24zVlrj1bS4tZiMOpIHQ+h7g+hUjlWHowwR6UHZSqjpJvdvTR2t8Hu7VyVju+8sWBkLcD7wxx4o9RyMmrdQKUpQKUqtXe97VGaLSy93MuMxWq+IRk48zD6tMevUwoLLXNqOoRaWhl1GRI0HdnYAf1Pr8qrq/pTVz5vBsYj/AP2uMf2iQ4z+/j8ue3TdpW9mwluA9xOORPcN4jg/wZ8sf+gL6e1BxLuefWeNqWxaM/8A3VxmKL8VQjxZBj2Cqf3q/I9l/pAh93XD3hDdQiICW6nORiJftYHH1hf+9WylB528C2yhLZVVFGFVQAAPYAcAV6UpQKUpQKUpQKUrxkukjdY5HUO4JRCwDMFx1FR3IGRnHbIoKf8AD/FrcatET9m9aU5GMeLGh/6f9fWvrW/iPb2kn0fQle+uuwht+QP55MFVAPBPJX1AqL0fSote1PXLbVk8SEtaEoSQM+E3PBBB4Hb2q6aBt6226hj0SFYlJy3T3J+ZOSflk8UFPGzbvdzCTf03TD3Gn27ER/LxXBy7Djt2I4Izir3p9hFpkYi06NI417IigAfkK6aUH4R1cNX5HGIhiMAD2AwK+qUClKUCq9cbIsLq5+mXFrG0/qxyQT7lM9Bb+IjPbnirDSgoV7YXG0Lya629am4t7lF8S3jZVMcsfAdQeOll74GcjNdGn70ntXVd52Zskk/ZzeIJIw2fsSsoxGx4I6uDz2Iq6143tol/G0V4oeNwVZWGQQfQ0HtSo3b+jroMIgtnkdFJ6fFbqKgnhQe/SvYA9gKkqBSlKBURuHU59LVG060e5BbEgR1VkXH2gHx188YyKl65tTsl1KGSGcsFkRkJU4YBhg4PoaCg7c1/x9SELX9ypbrb6BcwJ1ElScJKnYJyQuTkD17nR6q2yNqHbAdHMDqMLEyQKkoQE/tXXAdsY5wOQTzmrTQVrUdkW2rTPNqxnm6yMRPM4iTAAwqKQMHGSGzkk1PWVlHp6COxjSNB2VFCgfkK96UClKUClKUClKUClKUClKUCs1fSo95avem4LhbWGKGKVD0tHKWMhaNscOp4P4kEEGtKpQQO2NsJt8zyeLJNNcOGlmk6epukYUYUAAKM4GPU/ICepSgUr8Jx6V+0ClKUClKUClKUClKUClKUClKUClKUClKUClKUClKUClKUClKUClKUClKUClKUClKUClKUClKUClK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2230" name="AutoShape 6" descr="data:image/jpeg;base64,/9j/4AAQSkZJRgABAQAAAQABAAD/2wCEAAkGBxQHEhUSBxQWFhQXGR8bFxUYGSEgHBkdGxsdJSEgHiEcICghIR8lIiAcITIiJiktLi4uHSAzODQsNygtLisBCgoKBQUFDgUFDisZExkrKysrKysrKysrKysrKysrKysrKysrKysrKysrKysrKysrKysrKysrKysrKysrKysrK//AABEIAMEBBQMBIgACEQEDEQH/xAAcAAEAAwEBAQEBAAAAAAAAAAAABQYHBAMCAQj/xABEEAACAQMDAgQCBggEBAUFAAABAgMABBEFBiESMRMiQVEHYRQjMkJxgRUWM1JicpGhJEOCsTWSweElc6KytBdEU1SD/8QAFAEBAAAAAAAAAAAAAAAAAAAAAP/EABQRAQAAAAAAAAAAAAAAAAAAAAD/2gAMAwEAAhEDEQA/ANxpSlApSlApSlApSlApSlApSlApULufddptVUfXZRGHOEHSzFsd8BQTgcZPbke4rr07W7bVDjTZ4pSFDEJIrEKexIByAfnQd9KUoFKUoFRe5tXOg2styImlES9TIpAPSPtHLccDJ/KpSvG86OhvpnSIyCG6jgYPBzn0oOafWYLWFZ72WOKJgpDyOqr5hkck4rtjcSANGQQRkEdiD6isI1uw0p7qzgv9TNxYxl40i8VSIC4BQGRRkw8Fck5TCDOMkXX4g6VcdFrb6HbtJYIjCWGKYRdXSgEaO7MCIu5JGc45xwaC5DW4jdmyBbxxEJSOk46C3T9rsDn0NSVZL8OtWttsWsUuszSTX94iuYwrSzGNFxGoVAxChOQWxnJ9sC3bN39b7vkli06K4QxDzGWMKvfGMqzYb+FsHvxwcBbKUpQKUpQKUpQKUpQKUpQKUpQKUpQKUpQKUpQKUpQKhd4bgTbNq9xOGY8KiIMszucKAD8+fwB79qmqpfxf09rzTJZLT9rbstxGfVTE2Sw+YQvQY7q+1f0bZW1xuCOa0upLto7i5aQsXjkVmZ+lexIyuPXDZJzxbrqGztrfSLzaVs9qzX0USs69MskThg3VgnrVwBySeDxjNcl/Y6pvqyhgubeG4JYSQaoJlRVVsE5RQGDDlGHT3XsSA1Tm7tIuNaGmadrNwouE67i5uIuPDSEYDjOOkksB1YA6gTgdqDV6VlO0J9Vmha80adrq1EjCC2uwolnhX74mABVyQQA4xjk+lX3bu5oNwBhalklj4lt5B0yxHA+0p5xzwwyp9DwaCZpSlArH90X7bjnktd9SyadZq/SkaqcXJBBDNOVMeBwQo7evIzWuXDMqsYB1MAelc4yccDPpk1lGyLaHfkskm7XlubmAjrtmQpbQEEjoCglXYHIJYnI9DjNBfbDaNra2a2TxiWBV6frQrFhnOSQByPQjGMCq9q/w1M0DwaNf3cERQqsBkLxBSCOnDefoxxjq7Vf+3aqNpXxKi1O8S0gglxJNNEk+VMbmAZYrg5IIIOcfeHfnAd+09i2237I2hjV/ETpuHxgy9QPVk9+nkgDPA+fNULf2gSbK8H/6b2tyjPkvJC80igqVwGjJZWyM/aGO3tWz153MhiRmiUuwBIQEAsQOACcAE9ueKDJEfVviDZwTKIoo0ZWaOOYpJcMjEMS6g+EAfudwQe2Fq6aKdWubhZNaFpDbAHMMZZ5CSOMscKCDjtx349RWdo6tNqGqO+iWc0ELFl1GOVkCrMFyjouerrPYlRh8gntmtRoFKUoFKUoFKjLLcNrfzPb2VxE8yfajVwWH5euOxx2PepOgUpSgUpSgUpSgUpSgUpSgUpSgUpSgqMuwooHaTb9xcWRY5ZIHHhFvfw3VlB/lxWYGBhNfDfVzeW0kqtbQXEsP1Lw9WR1FF6SfwIHmPPNb7Xy6BxhwCD3BoOTRXgeCP9DFDAFAjMZBXpAwAMccVw7i2xDr3S03VHMn7O4iPTLH+Dex9VOQfauO+2agkafb8sllO32mhwY3PvJEwKMfmMH51+6fuN7OVbTdSrFMxxDMp+puPkpPKSZ/ym57YLUEem5LjazCLewDQkhY9QjXCHPAE6j9mxP3h5OfTBq6I4kAMZBBGQR2IPtX5NEs6lZgGVhgqRkEHuCD3FUiTZt1oav+o934SGTxFtZkDwgclkU4LorNyent6Y70Fl3VCJ7O4V5zbgxNmcd4wB9rgg8fIis/2Dr8+jaVGbbTZpAS/geAgAkUYCvMC7MrPyS2GGAME8VPHecd3bXUWs27R3UMDvNZSAN4ihTkoc9MsZwRkH/pmmfDK2G1bizSJXk+lWLTSMshIznqAEYBBZQFQEHOWag7U0DXNTu3k1JxGZIgqSpKfDtVcfWKkatlpsYUMeMgnP2SLTqexRb2tpHthlinsmDwPIMhzjDrKVAOJPvFR37e1c+29z6hq1zGbyG2ht5S5S3kdkvFRcjxGRuCCR2A9Rzjk+seqatrM036KhgtYInMam7SQySlceZQpUeGfRgT+J5wFXvJr7aOpHVd2x+NC9v4TNaglLceKpw3VhioGTk9y3yrXlYMMryD2NRVlbS6na+FuqKEu6lZUjJaNgfbqAIz7envWO3On3+2bD6Re3l3BP43h2NgsgccuAFfPUJB0g4HYAD97FBo1xOkOuxJanDyWbmdQeGVZF8IkdiwPiAHuAfarlWb7S1p946kl3DbTRQwWzxO8qhQ0zSL1IuCchek8547EDIzbtybptttqDqUnnbiOFB1SyHOAEQck5IHtz3oJqq9r+9LPQW8O9lzMfswRgvKx5wAqAkZwe+B86iBZaju7nU2awtD2gjP+JkGf8x+0eRjypzyQTxVj2/tu124nRo0KRj1IGWb+Zjlj+ZoIBN0ahqXSdH0xo1btJdyrFjPvGvU54/A1UrTUNY3lLd2V9Jb20VvIEuXgD+KUPVxETnIYL3ODz+VT/xdhHVpcr56U1CEMfQBj3P/AC96hLDd8OhatqrW6SXMbmBj9GAk6AkfTIzc5wrEA4zjOOKDNviVdaZdQWX6pR+EyrIs0ZXEgwV6fFOTls9Zzk8H04FaVsjV5NJ1G3t0aZrG+tlltxO5co4jDMqsSeO4K++MfPj3vqGm7jurW5XUJGCKGht7OINP4vUrFySCQcKg6WGQV/EVO/DnbU11czaluZJutpGNmtw5MkMbls5TPShIIGMcYPag0ulKUClKUClKUClKUClKUClKUClKUClKUCuXVNNi1aJodSRZI3GGVv8AceoI7gjkHBFdVKCpabfS7YkS0192khchbW8bGSTnEMx//IAPLJ2f5N9q2143tol9G0V4oeNwVZWGQQfQ1WIr2TaUixasxksnIWG5c5eFifLHMfVT2WU+uFbkhiEruXbse4EVZy0ciHqhnjOJImx3U+3oVPBH5Vmlk9xpetafDrFssXhieITwp0wTiRWZSqjyq/VksvuSexrY6x34t6/NfzrHt+LxBpjpdXMo+4w+ygOcHylmYYPb+FhQSMc81/q11ebfijvDGBar4kpi+iMhPiAqynrDHLdS/Me9Tdrr93qlzb2tiYOuHzai6AvGh7CFCf8AMPmJ/d6ec9j9T7Std0Fb/S7i5gM6KzPaymPxlx5fEGDkgHHofSp/TNOtdq25S0CQQplmZjgZ9WdmPJ4GWY+goO+8uksY3lu2CoilnY9gqjJP9Kz++NtqrRa7p6XV90grbwAAJEwyDIFcKftLgt5sE5wekdNX3buOX4oTtpu0OgwRL40pkYqLjodR0qQOFywIzjJGeMDMvZmbfzR2SQmz062AS7hDgSNIgH1HlPV4fbzDAYZ5B4AeOxLy9vLOO02x0qeqRrnUXHVGju7MywqT9awzjryU4zzkGr5tzZ1voLNKgMty/wC0uZT1Sscc+Y/ZHyXA7e1TdnaJYxrFZqEjQBVVRgAD0Feep6hHpUTz6g4SOMdTMewH/U+gA5JwKDokkEQLSkBQMkk4AA7kn0FUtt6Ta6xTYtv46g4a7mJS3U/w/flx69Py55rli0yf4gES691wadkGG0BKyTjPDXB9FPcRj357ZNtfUIdP+osl6nQACCEAlBjyggYWMEDguVHzoKxd7Ak3Fj9dL2WdRyIIQIoVP4DLOR6Mxz/XFWnS9CttI/4VbwxHHSTHGqkgehIGT+defhXV6D4zrbg5wIwHkHsetx0A47r4bAHsx9fTQHaSHMzM+Xk6WbGSokYKfKqjBUAjjsR370HXHapExaJFDHuwUAn8TXtSlApSlApSlApSlApSvwrk5oP2lKUClKUClKUClKUClKUCuXVIRcQyK8aygow8Juz8HynIPB7dq6qUGTfBXd82pyTWF1EyxwqWjLt54lDBfCbPmYKcgMeR04Ppj41G1n2ldPYWTR3EWqPcSMGU+NF1J5iTkq6KMnBAJ5q6fD6yS2t2Mar1C4uU6sDqKrdzYGR6Dnjtya+967X/AE+iSae5hvIMtbTg46WI+y3ByjdmGDx6HsQyfSZr7Y2kQXm37qKSCfp/w8qElZXyCIyp55BJU4xg+uc3aDYcuvKs/wAR7ppsKG+iqfDgiOMnPQ3mI583HryRivv4bbfns9Pls9720IiWRmRWZGUox6iSASqhWyQePwGMmLmvE3bH+i9nJJBpyOVubzOI/DDEtHCxJ6uskjJ4A9CpoPra2qQaPFfa5fJ0W8jLFaxomCIIj0IFXjp8RvQ4AxntVm+H+kTRm5v9cXw7m9dWMWc+FGi4jQ8DzgZyfw7EGuHV91Wk0J0/a8A1BwgQW8QDQIoGF8WQ+RVGPfOQO3evSw1JPhrpUCbnm8SVE6VVeWc5JWNB3IUEJk8AAdhgUFv1XUY9IhefUWCRRqWZj6Af3JPYAckkCqbpOnSb4lS+3ChS0jPVZ2h+97TTD1JHKoe2T781faWpXPxWuFO4YVSytCWaJc9Es3V5FkDHkKvJXtkHIw2BdPiXqUUNuLWW8azuLjItpAXUdaFeGdFPQmSoJJHBNBcGXqGG7GobbUI0tWswMeF9g4x1xtnoYnnqYY6GJOSV6jjqFVhdw3+zQv64qlxaYAN9AD1J25mj9Rn7yf3JxVpvManHFdaIyuyeeMqRiVGx1x5yOGHbnAdUJz04oJdh1DBqGgWTQUVMGW3RQAwH1sYUDGVUYkXHqoDDA8rZJHlFYDXpBc6ijBEGLeNwVZerHVKw4ZXP2VBwyrnsXIHv9Gn0zmyYzx55ikP1ijH+XIftfyyckn7YAAoJWGVZ1DQkMrAFWByCD2II7g+9fdQemXqJJi1YGKVmAB4aOYDqeMqeR1DMmDyCGP3hU5QKUpQKUpQKUpQKUpQKUpQKUpQKUpQKVCa5u2y0DI1e5ijYfcLZf/kXLf2qrn4ojVCV2fY3V4c48Tp8OHt++2cY9mUUGh1zX+oRaavXqMscS/vSOFH9WIFZ4NE1zdDA67crp8Oc+Fak+KfkXBOD6ZDEd+KkbP4UWKP4mrGe8k/euZS+OMYwMAj8c0Fv03VYNWBbS5oplBwTE6uAfYlScGuyqLrXw8jgIudlYs7tMFejIilA+5Ig46T7gf1qR2lvJNb8SHUV+j3kA/xFu55XGMup+9Gcg9Q9x7gkOjYy4t5Met3d/wDy5qsNZLsn4l2tvAsFpFd3MzSzOyQQligknkcFskejDtn1rWEbrAIzz796DL9wR23xFvXso9UljSLKyWaJ09boT1EOwHWBjkYbHTkcc1NaV8K7CyCi8Et10qFT6RIXCKCT0qowoXJzjFTybUs47oXsduguR1fWjIJLjDEgHBJGRkjPJ9zU1QeNpapZII7NFRFGFRFCqB7ADgVT90bdEl+mqas6G2soGdIgvm616mLEn0AwRz3A+ebtVN+MF4bLR7tk7lVT8pHVT/Ymg5vgppxstLjeQYa4d5mH8xwP/SqmrjqWnRarGYtSjWSNuCrDI/7H51z7bshp1pbwxDASJF7Y7KKkqDNLvR7zYbB9u+JeaaciWxY9ckSn1hJ8xUDjoz75znqWO0K6/Rytf/DZvpFiSWuNNPDxN6mEHJB7no7HHlzx065WZ7yt4tMuvpm0bm3j1EcSWjSqouh+66dQ847g+pHvggL3t/W4dwwJcaU/VG4/MH1Vh6MPUVI1jmg6v4fXq2zFLQMQdR00faifHmkiyBk8Z4A6sH8F1bR9Vi1uFLjTHDxOMqw/uDnkEHgg8gig5NY0lp3WbTelZQydQJwsiKwOGIBwQOrDYzyR2Y1MUpQKUpQKUpQKUpQKUpQKUpQKVxahq8GmDq1KeKIe8jqv+5qga/8AEr9LyLYfD0ia7l48YjEUIHLNlh5iB8iP5j5SFl3fvq12rhLtjJO2Oi2iHVIxJwOPQH3PfnGTxVZi0zVt84fWpW020I8tvCfr3B/fbgr37HHbBQd6sezdjw7azLKzXF24+tupfM7HHPSTkqvyzk8ZJxVqoKroXw707Q8G0tkZx/mSjrfPvlsgH+UCrSqhBhBgDsBX7SgUpSgVU98bGi3cqmZvDmQ4SVRyUIw0b4YFkbLZAIPPB75tUoJB8IgNjgkZAPpkZGR+dVnYuoTyJNa7gfru7aQq74A8RH80UgC8YK+X8UbPOaCE0rQUW7il28FsbiLpS9swMJLEM4ZeMOMg9MoAJGQelgVGh1Ga3pP6SCtbt4c8Z6oZsZ6Se4IyOpGHDLnngjDBWHjoOvLqXVFdARXUXE0Gclf4l/ejbgqw98HBBACv7d2dd6Xqc95fXzzQSBumIluCzZAKklQqDABXv7KODeapfw+34d5vcKLWSBYWADs2erJbgjpHS4wCV579/e6UCsZ+KOujXtVsdJsyXjWZDcoPssSynpbjnoQEn083PK8a9qDyRxSGxUPKEYxoTgMwB6QT6AnAzWJ2e1prG/06G4cpfyRXVxNPgP0zSqQpIOVPRhRgcE8jvQbpSqZtLck0LjT959KXoz4cg4jukH3ozgDqGeU78ZwOQLBufV/0DaT3RXr8KMv05x1EDgZ5xk/Kggdw/EO30qc2llHPdXQHMNvH1lOPvcgccZxkjPOKo3wq2/p+sQS2254FOoF3aZJgyzYOCGGcMvDDlcd6htA1DUb+7mGjG3E+qRpJKYuomzjHAdi3CsVZj09ROSpGMqK0+PSLL4bWct0qqZERi9xJzLM7Y4L9/O3T5Rx6/OgrGxbRdO3HqEGkKEt0t0XpHIDKsOO/OeX/AL1O6loU+zpXvNnJ4kDnqudPH3vd7f8Adf8AgHDdh2UV5fBjR3htXv8AVObm+cysT+5k9A/PJb8GA9K0Ogjdva7BuOFbjSJA6Hg47q2ASrD0YZHB9x71JVkWr6j+rmvImzwJXuh/jrVfsqQc+JnIVZCvUSD+J+3WgbP3VDu6JptNEihJDGyyL0sGUA9gT6EetBO0pSgUpVN+IO5bjSmt7TbaK95dMwj6/soqDLOfwHP5Hg4xQWLWdct9DUPrE0cSnt1sB1Y79I7k/IVTJfjJpxbp0/6RcH2hhPbHfDlTjPH4kenNfeg/DCJJDc7vkN/dN3aUZjQZJwqHIxye/A9FWr5BAtsoW3VVUdlUAAfgBQZ4Piwt0ejSNN1CWQ9laIKPzIZsD3OOK9F1nX9TI+hafa2q45a4m688+gjII/Na0OlBQxtfVdS/4zqvhrgZjtYgvPriRvN/b/auS++GdjZRvcbhubyZY1LPJNOxwoHP2AG9M4GT+NaPXxPCtwrJcKGVgQysMhgRggg8EEcYoP5903Y9tvafp2lA8Nih+tvpWYvIRjyxIxwCT3JHHrj7LbftnblvteEQaPGEUck92c/vMe5P+3YYAxUhaWqWSLHZoqIowqKMBQPQAdq9qBSlVXUd3GaVrXa0X0q4UkSPnEEBHfxZBnzD9xQW4Pags1xOtqrPcsqIoJZmICqB3JJ4AHvVZO+obokaDDcXmDgvBH9Xn/zZCsZ/0sf7HC22aL1hLu2Q3ko5CMOm3j78JCD0nvjqfqY4HIq0qoQYUYA7AUHLpV219EklxE8LMOYnx1Kc4wcEj5/hiuulKBVY3Zo85kS+210/S4lKmNjhbmInJiY+jA+ZG7A5zwSRZ6UFX21vq211vBcm3ugcPazeWQMBkgA/aGOcj05IFSWvbeh1zpNx1JKn7OeM9Msf8rex9VOVPqDXnuTalpudenW4Ekx2fs6/g64YD5ZwarR2PdaUw/VvVriPOSIrjE64HoobBUc9xk0Em8Wp6Lk2zxX0Qz5JAIrjHHZ0+rcjnui59/f10jfVrfyeBeddrc5x9HuV6HPP3ST0uD6dJJI5xUQNZ1nRONVsorxBnMtrJ0vj0JjfuT7L7H8+ebfWl7kMdnuWCSOSRgogubdsh2PSMEA9JJOAwIxnnFBo1ULo+kbl6lGRHpwDH2ZpyR+ZB/3r1G2b3bHOzpxJD/8Ap3TMyr2/ZSfaX+U5GSTVS0Dcr7Z1G+u99201r9J8II4QyRqI1I6fEQEHjp7UGp69oUG4IvC1WMOvdT2ZG9GRhyrD3FUTeO1tTnsZbKzljvYWUBTMSlypVlZcv9iT7Pduk+9WWy+IemXrKlveQ9TnCgkryPTzAYz6Z7+matFBg3ws3fY7Ns5BqPjNfvKUaARkyN0YVEX0CjOMMQc9QA4FWO20C9+IlxHc7yi+jWMR6orIk9ch4wZB/Y5APcBQCTWnJYxRuZI40Eh7uFHUeMcnGTwAPyqsby3/AAbaIht1a5vG/Z2sXLk/xYB6R69sn0BoLTNMlhGWnKxxouSSQFVQPX0AArMtR3Veb/ZrbYAMVsDiXUHBX8REMA5x/q5+59o9Vpsy73cyzfESXEYPUmnwnEa+3iMp8xHPqf5sZFaJa2yWaLHaKqIowqKMBQPQAcAUEFs7ZlttBCumKS7ftJnOXc/M+g9cDiq58IoRp76pbKR9XeuQPXpcDpz+S/71otZ5sgeHretKe5NucfLw25/uP60Gh0pSgVnu1F/WHWL6+k5S2xZwcdivMp/HqPB9mrQqo/wcj/8ADvFfBeaeaR29WbxWXJ+eFH5YoLxSorcGvRbeRJNRD+GzhGkVcrHns0h+6meOrsCR71JxuJQGjIIIyCOQQfUfKg+qUpQKUpQK+ZHEYLSEAAZJPAAHqa+q8rq3W7Ro7pQyOCrKRkMCMEEexFBSvpE+/mxp7vb6aGwZlPTLd44KxnvHFkct3bsMc1cNM02LSY1h0yNI417IgwPx47k+p7mvW1tks0WO1UKiAKqgYCgDAA+QFetApSlApSlApSlAqB3TtK33SI/0mHDREmOSNyrpnGcEe+B/Sp6lBQ12pqWic7c1IyqBhYL5esHn1lTDjA7AD/t0aTr0mq3Asd4af4UuDJG/llhk8MrllJHlIJUgckcZIJFXSlAr5dBIMSAEHuD2r6pQQeobOsNSDC8s7diwILeEofn2YAMDz3ByKiNl3UmmyPpV++XtsPC74LT2rFgh4I86EBGOMcDjzZFzqofEewKwfT7BvDubENLG+MhlC+eNwO6uox6YODkc0HHutNW1y4Nno6i0tOPEveoGRx6iMA9SnuOwPHcdjM7T2XabUX/w5MyHPXPJhpXz3y2O3yGBXtszc8W7rVbmw4z5XQ90cAZU++Mg59QQanKBSlKBWcWbfQdzzLH2uLNXb+ZCFB/opH51o9Zpu0G03FpUqgYkjljPHJwr+uPTrB/r70Gl0pSgVQ/grIzab0yfZSeZUYH7a+IT1YIBHmLDB9s+uBd7qX6OjP36VJ/oM1UPg7F4ekWxPJfrcnGOWlc/9vyoLlIgkBWQAgjBB5BB9DVUTTZdoMW0RWmsjy9oOXhPq1vk8p7w/mnJ6TbaUHHpOqRaxGJtNcOh9R6H1BB5Vh6qQCPWuyoDVNtCSU3OiP8ARro/adRlJsdhMnAcD0bIYehFcse620tvD3hELbnC3KktbP8A68ZiJ/dkx8iaC00r5RxIAYyCDyCOxr6oFKUoFKUoFKUoFKUoFKV8u4jBMhAA7k9hQfVKqdxvhLomPasT30g4Ji4gU/xTN5P+XqPyrz/V291vnc12Y0Of8NZkouP4pT9Y3HfHSP60EnrG7rXSn8J3Mk/pbwqZJT/pQEgfNsCunb19PqMRfV7Y2z9RAjMiuSvGGJTgZ9u4xX1omg22gJ0aPCkQ9ekct82Y+Zj8yTUlQKUpQK5tTtBfwyRTAFZEZCCMghlIPH5100oKj8Jir6TatCoUlMPgd2QlCTwOfLjn2x6Vbqp3wqIjsWiQY8G4uI8c5GJ3ODnueauNApXzI4jBaQgAckngAfOs31T4mPqcptfh/bm7kBCtcEHwIyTjJIHI785A4yCwoNIeQR46yBk4GT3PsKzf4hnxdZ0VEOCHlYnGRjCcf+kj5ZFRW9vh662U9/qt3LcX8KiVZDgRJ4fmKpH2Axn8wDgZIPjqWtfr/qGkS7YSRxbv13DlGCRBvDJUtjHUArjjgnGM0Gy0pSg5dV/Yy/8Alt/7TVa+Ef8Awez/AJD/AO9qtk8YmVlbsQQfzFUD4a63DoujW512WOHw2kibrbpwySv5cNz1YGcd/lQaFSuLSdWg1mPxdJlSVM46kYEA8cHHY4IODzyK7aBXzIglBWQAg8EEZBHzr6pQVWXaJ00mTaExtW7mAjrtn9eY8jw8+8ZX8DXrpG6uuVbXcUf0W7bPQjN1RzAEDMMmAG7g9Bw4z24zVlrj1bS4tZiMOpIHQ+h7g+hUjlWHowwR6UHZSqjpJvdvTR2t8Hu7VyVju+8sWBkLcD7wxx4o9RyMmrdQKUpQKUqtXe97VGaLSy93MuMxWq+IRk48zD6tMevUwoLLXNqOoRaWhl1GRI0HdnYAf1Pr8qrq/pTVz5vBsYj/AP2uMf2iQ4z+/j8ue3TdpW9mwluA9xOORPcN4jg/wZ8sf+gL6e1BxLuefWeNqWxaM/8A3VxmKL8VQjxZBj2Cqf3q/I9l/pAh93XD3hDdQiICW6nORiJftYHH1hf+9WylB528C2yhLZVVFGFVQAAPYAcAV6UpQKUpQKUpQKUrxkukjdY5HUO4JRCwDMFx1FR3IGRnHbIoKf8AD/FrcatET9m9aU5GMeLGh/6f9fWvrW/iPb2kn0fQle+uuwht+QP55MFVAPBPJX1AqL0fSote1PXLbVk8SEtaEoSQM+E3PBBB4Hb2q6aBt6226hj0SFYlJy3T3J+ZOSflk8UFPGzbvdzCTf03TD3Gn27ER/LxXBy7Djt2I4Izir3p9hFpkYi06NI417IigAfkK6aUH4R1cNX5HGIhiMAD2AwK+qUClKUCq9cbIsLq5+mXFrG0/qxyQT7lM9Bb+IjPbnirDSgoV7YXG0Lya629am4t7lF8S3jZVMcsfAdQeOll74GcjNdGn70ntXVd52Zskk/ZzeIJIw2fsSsoxGx4I6uDz2Iq6143tol/G0V4oeNwVZWGQQfQ0HtSo3b+jroMIgtnkdFJ6fFbqKgnhQe/SvYA9gKkqBSlKBURuHU59LVG060e5BbEgR1VkXH2gHx188YyKl65tTsl1KGSGcsFkRkJU4YBhg4PoaCg7c1/x9SELX9ypbrb6BcwJ1ElScJKnYJyQuTkD17nR6q2yNqHbAdHMDqMLEyQKkoQE/tXXAdsY5wOQTzmrTQVrUdkW2rTPNqxnm6yMRPM4iTAAwqKQMHGSGzkk1PWVlHp6COxjSNB2VFCgfkK96UClKUClKUClKUClKUClKUCs1fSo95avem4LhbWGKGKVD0tHKWMhaNscOp4P4kEEGtKpQQO2NsJt8zyeLJNNcOGlmk6epukYUYUAAKM4GPU/ICepSgUr8Jx6V+0ClKUClKUClKUClKUClKUClKUClKUClKUClKUClKUClKUClKUClKUClKUClKUClKUClKUClKUClK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2232" name="AutoShape 8" descr="data:image/jpeg;base64,/9j/4AAQSkZJRgABAQAAAQABAAD/2wCEAAkGBxIREhASEhQQEg8QEg8QDxAPEA8PDxAPFBQWFhQRFBQYHCogGBolHBQUITIhJSkrLi4uFx8zODMtNygtLysBCgoKDg0OGhAQFywkHxwsLCwsLCwsLCwsLCwsLCwsLCwsLCwsLCwsLCwsLCwsLCwsLCwsLCwsLCwsLCwsLCwrLP/AABEIALcBEwMBIgACEQEDEQH/xAAcAAABBQEBAQAAAAAAAAAAAAAFAAIDBAYHAQj/xABDEAACAQMDAgMGAwQHBQkAAAABAgADBBEFEiExQQZRYRMiMnGBkQdCoRQjUrEzYnKCorLwFSSSwdIWJTRDRFNzwtH/xAAYAQADAQEAAAAAAAAAAAAAAAAAAQIDBP/EACARAQEAAgIDAQEBAQAAAAAAAAABAhEhMQMSQVETBCL/2gAMAwEAAhEDEQA/AOyExhM8zG5j2HjmMBnrGMzED8z3dGZizAJMz3MjizGD8xZjMxZgHjyanyJATJKBgHr05BUogyzUMgLQCjXsVPaC7nTMdJoCZE4k6OVm0VkPMrapq+wYmjr0AZltf0csCRFVyotI1HeYWuWyJiLCoaT7TNdZ196iZ1rLuFb0smF7dQOkFv7vST0bmaTpld7EK1TiUXeQXF5IRXjiKsgxzniV6byVzxKJRuuhmO17oZsLk8GY7Xj1gIy35oc048QDn3oa05uJrekfRRTHq0gBnpfEjSlpWkgMo0a2ZaDRaPabMUiDxRB2WNJnuY0yTeMYzM8YxmYBJmLMZmLMYSZnuYzM8zAj8xExmZ5mAekyS3MgYym2t29PO6qvHUJmoR8wgOIAXqGV2MB1/GtmON5+uxf8zAx9v4mtqnw1P03f5cx2X8LcF8xrGRUblH+FlbHXBBI+Y7RxMSnjGRugZTPWaJT1iNzbxRR9nVyPOW9HvOkk8b0uQYEsSVk5ReFbfIYShcZWRadeZxCZphhIlaWbBHqnPMcleXq1lKVW1IlxjZpZo15YavA5BEX7QZW06X678GY/Xz1mkFTcDM3ry8GVKNMrn3oZ088QHn3oZ08zX4z+iimVL2vgSZm4kNvYms4UnA7yLZO1TlDplYljDDHAhjSvC6PwgwR1aXNR8MOikjkDrJnlxovjyjMq8UTUsEjynke4HbY1jPHqgcZjC0z2rRrGMzPGaMBgekmZ6DGZnsAfmeZjczzMZH5jcyG6uVpo9RztRFZ3J7KBkmVqWqI1JqwzsQMxyOeF3cY65BGMecAE1Vq3rsN3s7ZSwGMEsAzJux0JJVjzkAbeCTCNj4dtR8VMVT51yav+FvdH0AkHhxCtEA9RtX6oiq/+MPDNs0q34Un079kpKMLTpqPJUQD7ASheaPbVf6ShQf1akm76HGRCNVpXJk7PQBceGQnvWtR6TjladR3rW7HyIY7k+aMMeUv6RfGrTBYYcZDKSCVZWZHUnuQ9NxnuAD3l5jA2jthrhe617jI/tOKw+4rj9Y97ha1RctPEaULfUqdR3RTlqZZW4/Mpww+hllGkrZjxmOMwTp1LcsM+LuVgnw6/aA+o1c02x2mgsLnIg3WrPuJS068wcGZ2Nsa2OMyM0gZWtbrIlvMcoyx2rVrIGDbmxxDymRVxNGFgTb22BM94npYUzWg4zMt4lbKtCDTn+fehnTzAmfehiwM3+MvokoyQBDOj6ZUDhhznAxBVqwDDM3Ph6um+mSRjcs5fPbOnR4pK1vh7RGpqWfALYOB1EIXungq3qDCYkdwwCsT0AMXpJin3trjd/pVQVHGB8Rimqu7qnvbp1nsynly/G388f0yvqimo3Pyli21Hb1OVmM123qUG3c4BlvRbhq+P4fMzXKaXhccsdVuFqA8jvEGg6qxpKPXiMLF0POG8obR/MTWupk0ztjcFuM4KnBhaldDGD2jmRZeP8W8zzMq/tY7R6XAPpjrHtncbEeq6hSoUnqVmVaag53kANx8PrnynGbv8SGo0/Y2yptACio69gAAVXz4HXp2xBXj/AMVve12UEi3pkimo6HB+IzH7CcnsDgmayaY27Hz4lu2x+/rgDoFq1EVR5AA8TZ+AvxHq06q0bt2rUXyFqYL1qRAz2GXXjnqR1nNLi8yqoFpqE3e+q/vKmT1Zz9sDA9M8wp4Z1m6ttxtKSGq2Qawt/wBoqhT+UFshR8hz3lWy8CTTvN14ypDdhGwvVnemq9uhUt5yr4h8WC3tnrImWxheSyKT+ZsDp/OcYttV1KiQVpMqghgn7BSWnkd9opgek0Fj+K9yhK3Fvb1F6Mqq1vU9Qc5H0xIshy0E1Hx1fVGLe3qpzwEbaB9BJrDxtdq4qNVZmICsxxllAI58zhjz16eUI3Gk6ZqhzZOLK8b/ANLXAWjUbypkcA/2c/2ZW8IWFoF1Klfoh9gjGnWp1xTrLXpMVNOj+WpuyT3+Acc5F483Scpp0nwbrtvdBjTAWqiqGU43BSWJ255IySTx1M0iHmfNdG6alU3UnYNTb93UTKMfJh5TuXgbXje24qOMVUY06vGAXAB3Y7ZBHHnmRnj9Xhl8SeKfhgHQWw31mh8SDKzM6ScN9ZC722FelvT6TH39E03z2zNlbNxBWuWW4EiKxUulHTbvpNPZtuEwVvUKNgzYaRc5AkN8Rc0ZVuOITpnIle7t89I5dM8sdg1RusyfiJ+DNXcoRnMyet0i2cSozYVvi+sK2DSjdWjK3PTMvWKGdO+GH0TQy/YVW3oATyyj9RBqS1aVMMp8mB+xmd6U+h6RyB8hAfjauUtKhU4J2/bcJ7oetK9JSTzgZgHx3qoan7MHr1nN77kx+tfWy7YY1mPc/eKRZim+mbf66iv7mAWMEfsbW56e4fLsZVrauRXfPnxDlG5FZCrc5Ezs26cOtnACrTK557H1gqyu9rFG4YcHP85Da35pOabdVPHqJNrVkayirS/pF/xCB7UNVSpSc1VyabctjtCOmairgYMg0m+3fu6g56FWkV1pIotvpkhTyV8oUS0cZx1EmtwGJHYjB+sz51HAwOTLVHUlo03q1DtRFLuT2UDJkHXG/E3g+4tPa1axp0aW90o7nDVbjH/touTjoctjH86Phrw1cX7EU8LRp/0tapkUqef8zeg5hyktfX79mcslvTGSeot7YHhV7F2/UknoJ2rRdDp0kp0qaBKVMfu0HIXB5apzksecnqTnpjM6d/riupxGF0bwLb0eFpe2qgAmtcruzz+Sl8I57ct6TSjwxXbAztUHgZ2LjHYDGOfNZqL9RSWjsO0tXoJngZVnyyAdgRngT3Rq5ekzM2799dqCccIlxURRx5KoH0k7qdOe3GguCAK1IsxKAbmx7QVDTIJ2ce+CvOORiDNY0SquRXoh0z1K7gBjrnnH6TT2iN/tOnRK0m9mmoXL5dxhat7SqU8+5yV3ZCnA3Z54BO2u6alW3AYCseflDkafNmp+GlOWtj7wAc0HOTtPQqfofP5w7+HOs09tWyr0Vek5apVDU9zIQACzj8yADr1Xr06bvUfCXtbejWpH981KjUfsKjlASTjock8icz1iydXFel7l3bsG+H49nJBXoSPLoR6GVMp1RutJrf4bqparZkEMP/D1GzjoR7Kofl0bz6w/4B0trelU3qyPUqbmV8g5CgE48s5+0ueFtVp3FvRrUgFpVty+yBz+zXKjNW2/s499B/CSOABDFPrFlbJ6tcZL/wBB+vD3ZlLHh/rNfra+7MhQ4eZxVa+zbgSy1MNwZRsDwIRSBs1rekEZYSjpV+VODxNzWpBgQZltU0XB3LFYuZaaTT7sMBCiHMwel3hQ7Wmus7oMBJa9pbyxDAzN3GjNzxNfTaPNIGNFjndXw37UhcdSJvdJ8F21OmAUDEjktyZC1PY4PrNRa3iso5i5vaMprpzbxn4VSiN9MYHceUwvIOJ13xtfL7Mr1zOU3R5zKxysXh45leWg0u+ZVGCZV1O6LHkyO0f3RKt4/Mc72q+OdHiKRqYpow9YMeIdPZGLDzkGj6vsYKZ0HUbJagIInO9d0g0nyOmZHZS6F9dtvaBaqdR1x3EfoV9zsJ5lTTtRGzY3ljmCtRRlcNTPftE120us2+P3ij3hzxK760hpc/FjGPWVDqdV6e0jnGMwFdWzDrFrY99dLSaiFbMz34ia+Xo07dP/ADG31Md1U+6v1bn+7LYXnmZ+la/tOq29HqntqCt/8a4d/wBN0rDHlnnlw6z+HvhsWloiEH2jha1wVwKntGA2KM8e6CAP6x9ZqLi7enXt6A2/vwQz7clWVWbPYY20yoGO4+UntVGFLYxzUYsvTvkN0A95PtLT21NyHIBOMBwTnbnPBB9T08zLt5c5unXBq0qVQgA1ERyB0yRnj0ntx+UDgE8kbRj79c9PrJ1UAAAAAAAADAAHQASK5TKnscHB4yD5yTct8B3j3Gtai23bRoUXtwQVKoErD2YPz2seMY2/fqNH4Rn9cfbj7Tn34WWKipqbq2Qa1vR67iVSjk7uecmqeT3E6IoxGC2zl3jnSKgzchVXb7IOQCR7Q534A6qDhc+pz0nUoJ1HSaRo1aSqqiqpUgdTgHH2iJx/wDUZb2tZo2xb6k9a0BzsS8pqXQEeWUII7gAd50LRL8XFKnWUECouSp6o4OHQ+oYEfSclaube5sK+cNb3tPOCfhLKzAn6MPrN/wCA7r/eNStuyXFSugznbuqOlRfQbkB/vSs+cd/jXxXnX6P6rysyDUyH6d50B6APaVamnIewmMybXDYZpzcCFKZniWIHSeV6ZUEjnEex61aZwBzBd5qtJcgkTA+LfGFSmxpgEH9Jg7nWa1Q5Ln5CaTH9Y3N0vVdXpBsgj7wjo/iBOOZyK0y5wSfvNfpOhMcEMfvDLDGKwzy+Ou2GoKwGCIWo1Jz/AErSqygcniaW3rui85OJlxHRN3uD1WiGEgdGUcSrZaqD14lmpeg8RUpGU1+oWOD1mXu7XyHM3ur6ZuG7vM2aHvDPYxRcsxS2GltsGAOnMo6jpTbl4+eJstIQFPPEtVbdSc45iw9t8jPPHXDI0tCbA4im4VRiezdy+xzGCtZsxUU+cJMZXqNINga+nsp6SW3tMzU3VAGVFt8RjStQsxGXlgCOkKIkkCZER6YG/sSpme8EDGtgHqTVA+fs+P0nSdSswczmtRxZaza1myEZ6TE9sMPZN9upmnj7Z59O7VrTeuPf60XGCCN1M0HGFJxtyoyO4z3lvTqLIhDnLGpXf5B6rOq/QMB9I2iQCh4590kKST2PPYc04231JWrNR4DqKhIJw2FKANgjkHfnIyBjB54hWS7M5+IGom3sLmoG2HYVD91L+6Nv9bniaSc2YPrGp4I/7q0qpk9dlzfL0HqFPbyB/iiMI/CHwlfW9YV6y+xoCi6im232lVqmCAwAzgdee4nW8R5nkduyeQdqtEvtAXJDUGyfhIWqrEE593AXPrwOeRCRg69vwLdqo4yrbQxAOeQM/wA4g+e/GvBcjveZQAFeAmfr8XWavwdUH+2ruopzSuRfMh7Mvt1YMP8AXeZDxaxarSprncqVbhh1INT+jU+u0U/+KbLwhbhbymB0trEIx/ru64/RGl5XWLTxTeUdODCLEpJVkq1ZybdnqnIjCRI3qSs9WTaqYgPi7wlTulJAAfsROOatoVW2cq4OOzY4n0BQr5OJDq2hU7hSGUZ88TXDya4rLyeGXmPn2hSYHIm28J3lTcAeRCOo+CXpElBlfKEfD2kbeowZrlnLGWGFlac34RV8zCVtWDL7w6wEtmTVXPSaaraAJ9JlceHRLzyrbU7T16fQiMs7U8wilvJ1V7huQy49IA1K3CZOJpBb4g7VKG7AlY98iaUtJzjjOIbpjzisrQKo4k7U8S/ZjnhjbwrmqBPINuLpQxGehih7MvQUqGVarSWq8p1HgDXMYBPGaNDRHEgnqmeZiERvK1PM53+J+hmpQ9soy9uSzY70j8f2wD8gZ0iVLuiGBBGQeCDyCI5dUrNxV/DLxIt/aKjN/vFDYlVdxUsV+FiR+Vhwe02VlRXOeSymoRnoC5y5HGck9R2ORxPnvVbSvot2Lm2J9gzcA5KYPJoVB5eR/wCYnY/CPi6hqVMPSbZXUD2lJj79NjgZ8j04boehx22vPMc+tDus1Kmw06QqK9UBFrqqMtEudu/DMCSOTgA9OZLpWm0rajToUV20qYwo6knqWY92JySe5MiFTc9Nn3IKQrHYVGC2Qgqtydo278diKmc8S1dO3s3NPBfY/s+hBfB2/riSEpEir1AqliCQOyjJPyEqaWzfvAR7qmmFfa6mofZruJDHkg9/p1Bk1zVGMZXdleCu/oQfhBHl17REkyGUZHBAOGAPrz2mG8X31Khblc4tqS76uQuatMg7VUjA3u21Rx8O49wYS1HWaVrQZnqBKKtUcuwIG5qjMy7ce8MkgKueB1M4xq+q1tZuqdGijCgHZqdMnBY/mr1iOAcfYcDJPNSboD7Z6tVqt46M2+or1CoyqJn92vyyB9EE6B4EonZVuGGGuXyuevsU91P/ALH6yHVLdKNNdOt+W4a+rDjaDjK+jMAAB2UCFbG5ChVACqoCqB0AHAEnz3U1HR/nnO6OCrPDdYkNGqDLSWytOV2IzqA854l0jd5OdIUyjc6UVOViAraKueIUpzMW1Vl6wza3WY4LyINSBkBsl7CT06mZOomkZb0HC2wcy+TkYjikaVlDbygmJbQCU92J6K8cO8rrASu1EE5nq1Mz0vC8p5h44g/VrwIhPpJK9xtEx+sX5rVBTXnnmKTfBXjkzYz+9/FzFDFGyIUD0immoy5/VlqsrtUhR6Y8hKz0R5CLSdh5aeq0sPSHlGezHlDQle5jhPAk9KydL2eI0rKd1clehH2g2pqtXtt/4Yao9osavZJURkqKrIwIYN0I9ZxuppVak5ubM1FpiqUtyHxXbgk7MfEMDn0IzmdP1G6qVUKMQqP7tR1Ullpcl9oHUkAj6yKhYJwSu3C7KaryKVP+EeZPUnufQCaY8Rnld0A0P8XrikBTvKQrheC6/uqw88r0z8ts1tt+K2mP7zmvSYnJFSjv5xjkqGJ+/aB7/QbapzUUn1O3I+uJmdQ0PSlBHtrhXHajivz6jB/mI+02N9V/E7TAv9NWqHDD+gfcc/2lAyOkzmsfi3uBW1t25/PcEKoPY+yQ4z65E5nqNNEYik1Rx51KK0zj6O0n0tx1YlT/ABCiKpHyBfH6R6iV7UK9zeOK13UZwD7oPCIGP5U6AdOfvNvQ0erZ1KbWrJ7O4o7qdyQNy0sgMAv8YPGOg6wTpFtaOdzF7h/Kv0HypjA+4M0mnVhTU2zFjQJNW0cgk0awB3UG77XXIB89uenL9vkP1+mW9BaQ2rk5JZmY5Z2PVmPcmX7WmrdZItnTPdpbo2KDoT95hbtvjjYo3rexG4HiD7TxrSzgnBHrD19pFOqpVmYA+TAH9RMtV/DK1YkrcVwSfOk3PyCiKY43tfvnOmltvFVJvzD7wjS1dG6EH6znGofhlcIrPQuGfaCwWpSennH9fkTD2uvV6R+I8cEHgj0h/KfKJ/ov2PoNqit5RUzjpOSaR47IwKn6za6b4iSoBgiRfHY1nlxybahWl+jVmXtb8HvDNtcZinB2bGFMdtlWlVllGmkrKwx6WZSr0COkJiJlgJloHS429Y2tqAA6y5d2QYesxuv0atIEjJEqKuRmv+IQoIBkfhCiXPtW78jMwt3Xao4B7sBOm6HQ2Uk+kv19Y58svatCKLHkdIpco3KbRyOkUfCefxAwleoJZYypc1MCSFaq0h3yrXucmRrWjISVoypUxKoryC4uIHtFdvmV0p5nhbJlilxAia14yvDrhlPkw/1j6yG2uEUcj3ecD+Bu6/LylirdBRAJD1HbYOGPaVEZcJNUqK/xYC/wD/n5wBc29PoqgD0E11r4aZ+XJ7wkvhKmOv8AriPcie3L302n/APtGLpyD8o+k6a/hRCOOuDBF/4VZcleY/dOmSSyTrjBHlNfoene4tSr7zMrrRRuQqkbXqkdzg4Hqc9oAe2ZGwwP2mq0nc2GbgBdqg9lit42vHtbRqQ65PyOJKdQpIOaaH1clv5xzWynygnUbFcjk5A4HUSMdVWUynYh/wBolHw06Q9Vpr/+Rx8S1T049OAP0lGx0hmxhTjz7QzS8M1PIfeaeqAetqlZ/ibjyGYO1GzSvn2tKlUGOroCw+TdRNvS8L9MkSVfD6L1xj5iHrBy5fbfhnb3JIpl6b4LbSSRj0Jk1P8ACe4pHNKsfkRkTqGlaYq1Ay/lJye2McD5w7tjU5La+Gb6lwdrAeWRC1Gs1LC1BtPrOi+zlO90elV+NQcekyy8crbDy2M9Z3gMJ0qsmOhUwPdGJA2nOnQ5mV8eUbTy45LaPJAYPVyvUYk6VYtixZIlK+t1cEEZEtb5XrPGUjmfirw97NhVpj4TnHnCvh/XUqKEPDDgg9Ya1hAykTmepU2oVd6ccyt74TljrmOnij5HiKZWz15ti5znEUnRbreVqmIF1C67SW/uesEuSxmrJ6ozGuZZAwJAEyYHo3JxIHl+onErGlxFsaVxHM+BJFpyG7QnCjvCFeEdtQau2B0mu0zSFpjpz3Mj0KwFNAccmF0JB+8dvyM+3hQKV8uf1j6q5BHmCP0kVzUGOsotf4k6C7SUDPrj9ABIrpxjtBNxrAHeCLrVi3SAWL8oTyATBv7YWYKvwjrie0m6sx5wcSEVgowo5l+v6JV97sjp+sltTvdSecfYwSqsx5mj0exLA9uI9a5Vvc0vUtSCDBKA9wXX+QzPX1/HQj+6rn+eBKq6SiZLVKS/MjMs0dOpvwpapjqKakgfXp2mPvkNGU9Xd2VS2wMQN7rtVfU8zSWumAHLs1Q+RG1PtBS6ADgFcDuXbJ+wh9OMegAmuEt7CZKYA4AA7AcCOCxu6LM0JIFnhEYHizEZ+I3ie04qhjCrXt1PaDK9qV6Q0pkNRQczPLGVeOdgGa+ODwZDUuIVu7AVBx8Q6TNXitTOG+hmWWNxb45zIy+rZmJ8QpnJmlua8zmrnIMIdpWdZdi9OkUzntmHAPEUv1ZOnXwO6eUKMUUEQ+pTJklO1Iiij0NpP2MnrJl08RRQpbSCwUdoxLdQ2cdIooRFXf2rErVtRA857FAgm81I9oLqXLHqYopUhKdQkxKsUUYTJRJl230/MUUoDNno3c4hGnZ8MM4XBztJB/SKKZ+S6isQunoyMfaYVgGb48n83cH0hbQr1VrlAAFdVVcDGGHIHy5MUUyx7htK5jgkUU6CISOq+IooKxm6iWtJ15iigvOSEciNJzFFBmeq4kLTyKAMR+ZBqtgtVT59jFFHZwfQAPDACs1RiQBnC4gmrodqx9418cEgBP8Aqiimdkh+1qzR8J2BAPs379TzwcecUUUN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52234" name="Picture 10" descr="http://i.huffpost.com/gen/1018764/thumbs/o-TIPS-WAKE-UP-IN-THE-MORNING-fac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3024335" cy="2016224"/>
          </a:xfrm>
          <a:prstGeom prst="rect">
            <a:avLst/>
          </a:prstGeom>
          <a:noFill/>
        </p:spPr>
      </p:pic>
      <p:sp>
        <p:nvSpPr>
          <p:cNvPr id="52236" name="AutoShape 12" descr="data:image/jpeg;base64,/9j/4AAQSkZJRgABAQAAAQABAAD/2wCEAAkGBxQTEhIUExQUFRUWGB4YGRgYGB4bIBscHB4aIBghHBkfHyggGhwlHhsYITIiJSorLi4uHR8zODMtNygtLisBCgoKDg0OFA8PFCwcFBwsLCwsLCwsLCwsLCwsLCwsLCwsLCwsLCwsLCwsLCwsLDcsLCwsNywsNywrLCssLCwrK//AABEIAP4AxwMBIgACEQEDEQH/xAAcAAEAAgMBAQEAAAAAAAAAAAAABQYDBAcCAQj/xABPEAACAQMCBAMDCAUGCwcFAAABAgMABBESIQUTIjEGQVEyYXEHFCNCUoGRoRUzYrHBcoKSk6KyJENTVGPC0dLT4fAlc4OjtMPxFjREdLP/xAAWAQEBAQAAAAAAAAAAAAAAAAAAAQL/xAAbEQEBAQEAAwEAAAAAAAAAAAAAAREhAhIxQf/aAAwDAQACEQMRAD8A7jSlKBSlKBSlKBSlKBSlKBSlKBSlKBSlKBSlKBSlKBSlKBSlKBSlKBSlKBSlKBSlKBSlKBSlRHi26eOzuGiOmUpoiPpJIQkX9tloJelQ9r4fVVAM905A3Zp33PrgEAfcKz/odf8AKXH9dJ/vUEjSo79Fek04/wDEJ/fmvh4W/lc3A/qz++M0ElSo39HS9vnc+P5MOfx5X8Kfox/86uP/ACv+FQSVKi24XJ5XdwPuhP8A7VanCXlF7cxNM8saQwsNYTZ3abVgqq/VVNjQT9KUoFKUoFKUoFKUoFKUoFKUoFKUoFKUoFQ/iHc2ieT3KZ/mK8g/OMVMVH8T/WWn/fH/APjNQSFVLiPiaXmTcnkiGElWeQM2plH0mnSwwFPTvklg3oMznHb2SKINFGZHLqoABONRALEDchRk+XbuO9cwt+JcuKFwd1mnflumozOjyasIjdhKwYb9wmTRYu994t+aW0U15GVkkZgsce50qGfJ1EBSI11EZ2O25qzQyBlVh2YAjbGx3Gx7VzXxd4juFltoyloZUeFWDR8xRcSAs4UlgyBIhqz3Ota3I+PXDiGZHkMRIdpMR8sRKC0hKA61BRWCk+ZXc+YTt54tVLr5ssMkmHjiZ1KYV5AWxpJBOlMO2OynNWSuUcNZ45oZnZVaTXIcjU/NnYZ07YGhDywxyMHFdC8L3UktrFJKcs2TnAGV1NoJA2yV09qFiVqL4RGObdyY9uULn1CIi/3tdSlRvh85gDfbZ3+53Zh+RFESVKUoFKUoFKUoFKUoFKUoFKUoFVbjnyg2FpI0c02HUEkBT9XGQGxpZhkdIJPuqi/KT8p8iIEtRpjZsGUE6gVzlSBjlE4231EZO1cptbwXF3CsonmhMwJjLAyPrI15cAZZj6k4G2fOg63xP5ZWaQpZW2pQQA0ucsScDCAjTkkAZOd+1dat2YqpYAMQNQBzg43GfPeqJxrhPCeGpqNkF1IxLpDzCigYZmZsge0B6knsd6+eD/EtuJlge5kLuoNvzQy8yNidIOsajIpUqdwDgEDc0HQKir6T/C7VP2JpP6PLX/3DUrUbfIPnFq3n9Iv4rk/3KDa4hI6xSNGpdwjFVGBqYA6RkkDc4G9U/wAEcFmjeB5YigitmiDMyli7tGXJUdieXnNWLxNxB4YDysGaRliiB3HMkOlSR5quS59ymua8K4hxBGt93kZYbqGFXJPMmWeGMzS7+wDL2PZY2I9rFB94hwWef6Wa0nJklyenqRpSzMyhdw0KQ28Kyftk1vf/AEVO0RZIlRlGlUcqHkVmXm8xxkbqCACcZIJ92nDcXot7eIc2Ywy3UlzplfWyfOJYkOI9LSkHmSBFK6hDgEZxW/ZXRa5jQzTmy+jt1uC5PMeIc0qxyGjMjPpZiN+To21UXUjd8EupBHpj5bMS2SykR6VKx6wD1HXK74XP6tRkVdrG1WKOONfZjVUHwUAD8hXJLPist1bXNwvECJ8NLHFBdBjiViIY5IWTTDpLRKSMtnPUDXS+A8He3HXdXFxlQCJShAI7kYQNv6EmiJWTsfhUX4SBFjZ6u/Ijz8dAqTnbCsfQGtLw+uLW2HpDGP7IoJClKUClKUClKUClYzcKDgsufTIz+FfKCIi48xuOVy8IXaMNnfUoydvQjce7fPlU5Vdh4g5u8Yi3ZozHym5qqoYiRpdRUxtpXA0gdQGosNJsVArT4zatLBNGkhid0ZVkAyUJGMgeorcpQflrwVaC54lBBKoFvP0mPdVkiVXKkZ3ySpbUDnJO+a6dafJqvz60v7VBAiuDJbyqRpC7akyTuVwdPkexyKifE/gu3s+K2s8M5VGlDPAmWeFFVmZ0wSRHkezj6xAyNq7HwyJViQI7SKRqDs2stq6s6vMHO2NsYxtQRfjdA1qYyAVklhjbPbS80Yf+yTVcmNzLcw3TpDc2ccsgXkIS6heYqtpbeQZ050E9UYZQQa3eLeJ+dc/NIBatEARcTTkMgYf4oRhgWc+84xnvg1kNjeNdQaC9tCkTZ5bRvAxGkRARkCQHSWyuAowMHOSQtdtcLIqujBlYZBHnWlxNsTWfvlYf+VKf4V44Bwt4Fl5kqyNLKZDpj5arkKMKmpsZxqJzuzMfOvPGz9LYf/sH/wBPcUEsRTSMg4GR5/Hv+4V9qofKH4lmtY447VVa4lYKpYZCDDMTpzudKSEDt0n3AhbsUxXOfDHie4to7c8RuI5knQs0gAVoGyCNYGNUJDxjmYGlmUNswx0C2vI5ADHIjgjIKsCCPcQaD3JArDDKpGQcEAjIII29xAP3VWLrxLdNJKtpZCeKJzG0rTrEGYe2IwQdWk9JJx1Bh5Gp7ikx0iNDiSXpUjuo+s/80b77Z0jzqr8Ve1aVeHGaKGGGLrRpFBkZ1KxrpY5cAZdie7GM5znASEvGbgxuJLN4yykYDGTBI/0aEfnWPh3idI4oo5I3jdUCkO0UfsgAkCSRWI29Kh28JSQRSOLyaGMEaFhd26c7BVLBNbHSAAuMkgDBAWN8WyzLyoZZGYxDnMM5OqYukSBti+iNZtz3bSdthQWq78fWkQDTM0aE6dZ0sM4z9RmPruBirHaXSSoskbB0cBlYbgg9iPdXKuFW5ZWMjZL4IUjpbqVsk+SatDH9mVx5HF0+TZMcOtz9V9bptjEbOxiAXyAQqAPSgs9KUoFKUoKRxC3jurqQAEgrgMsaqGxoJCylcl8geZ6R2wc19rY5Cpf4j5kYJYkpACpYoCcSC3IBOMktJ3wPQUoPPh68M14ZB0hkc6CpDDqjDCUc5gr6saegZGvtVwqscLw1/KQ2QA+xO5YMi5TCDKjLqeo9WB3BxZ6BUT4rvhDZ3EjatoyAEYqxY7IFYEFWLEAEetSjuACTsAMmuaXF818kcsrSBHKypCG0qoBDR6gN3bZWOokZ7AYosjf4RweN7dY1SGO8VeYJUUjmtgByxJLtk4VgxJ3Vvs4+eH+M8kK+oi3b9ZGx/UknBYfZAbIZe3cjBB1RMd+xTnQZ1QyMVztloyVdf5LAMuffmq18pHDp5uIW6cOVj89t9YbsFDtmXDDGlCMM2c7t7xVW8dKv0tRLFb2awJLcSZm5CoG5QDF3ZlGV3wA3fLbVZ+HWKQRJFEumONQqjJOAPeck/E1yPwzw/inD7yaN1DqYQ0QgUcp+XJFqUDA0vyy4y2/xrrtlepKCUOcHBBBVlPfDKQCpwQcEeYqMtiovj9hLKsZgeNJI5BIpkQup6WUgqrKezHsfKpSlBGcNW5TPzqa3cHZRFC0W/wAWmfVt5YFcr8WcVHELrlQsYlkLRwzMRoMhhlXUQV1EOhdF0MAuVdgSUWrl8oior2krcl8F0MdwuqIoQHdmOluURy1HM0kAMc7bjzxDwmt0RpeHkzxBXMUSNodMEPBJq+j1EJ9V/wBWvbGaDkjR3/D7KwvzIDE2IliYMjpq3KkkHVEywKTv26cYrsXB+E8Jv4hNHZ2ragGObdFYFvtdOSffuD3BIINZ/lA8I/pKzFvzOW6usiPjIDKCDlQRsVZh7s+eKqnyS+IZIYmsrtCgt5DFE6RSur9RP61VKYGoYORkFfiQtnhnhIgublOYzrEiCBWOoxQyFiVDHqOXQjc+zHGPKrOygjBAIPkapeJZeIXaJNLaysECNyVYSQQhCxRnBXPMuHXODjI8+0uLC+TGi7ilA78+36j/AD4nRR/QNBufoC31KyxKhVg4CdALDcFlXAYg79QO4B8q5/xvE1zJI+SnMbCjYty/o1APkAUY5/bwPUWFPE10saSSQwFZJDHGVkYBmBYKzEp0RsEJDb7FfWudcJ4m8rEyK4OrDsF1gBfb0rHlgFJGOkdjnsaLE9xIsUZg2+k/DAB8vs4ZtvsuPSum8ItzHBCh7pGqn4hQDVE8P2humtZUSQwFg5Zl0KyhWKEBiGZdWAOndSM10ahSlKUQpSlBWf8ABYr6R5JXSYgHEgCxgOuOmTSAdXKOVLk/RjbCrj7S3KfpGQ4jLaQoblsH9kHSZGUqV7kCNl7nKkgmlB6tILdL12ErJMxKmNo41D5BbCvygzjYvhXJ6ST2NTPEWlCjlcvOeoyE4C4OSAB1HONsjz323rnD7hP0k4HUxEgYtySykFNIB5hmC419JXHY7Ab2XiMZaKQDuVNBX7m4edZIDcRESoyHlwOpAIIOGM3fHY471o8C8NLLBDKtzLy3jRkAjjUhSoKg5DbgVqWsuiRW9CDVj8DMPmUCg/qw0X9WzJ/q1VvEfF4BiWHki4utO+cGIE5JLZYRZ3JOcetTVvwdkVUS4mVVAVQFhwABgAfRdgBWr4h8QGCWKGNA8kis/USqqiFQSSASSSygDHqfLfFb8Tu37RxD4B2/PK1BJnhrHvcTn70H91BWGPgKrI0gln1sqqx5ncLqK7YxtqbfHnWJ5LsDLNEo/kY/fJVY8QeNWtuWTc25XmBZMIXKqQ24CMezac+7NDF0Xh5H+Om/pL/u1j/RknldXH4RH98VR3Dri4uIllimARuxMRQ/0XGfyrObG7/zlvuEf8YzQa3HvCfztAs0zNpIZSY48oQQQUOkYOVHfII2IIrF4IjSHm2vzZbeaNY3l0adEurWiyIQSx1GJs6wG23z3rJxG4uLSGe5kkMqQxPJoOgZKqSMFUB7j86yrwBncz3M7cwx6GEJMKBQSQMhtZIJPUW8zgDJojL40upY7SXkckSMNIMz6EUNszE+eBk4HeuO/Jf4qntJFjkRp/nhDJ2RnOhApEj6UIQKyMCw3Kkas11f5pZBW5cBuG0kF1BmbH1vpnJ392rPuNcD8NQ6Z1aSYxJbapIX0Au7qSgUI4aOOZlRPaBKiIEeyaDvs4ne/kVWjQpbxmNmQvhXd+cpUOu5McRyD2Xt51ISWdyyMrzw4YEHRCyHf0bnNj44z6YqHt72cKl2scMhuEUORIxCKuSiqRH1jLyEt05J7YxW+nFrk9oEP85x/qGgjPE3ALudI40FsI41YKut03K6QQAjDAQuuM/Xz5Cq3H4DuY1IEcbqdKlRL1FNYMoyUAy6GYdx+tYeQq+LxK5/zdP6x/8AhVpcU8WG1iea6gKRp3ZHB+GzhMn3DJPlQbi8fEfKWa3mt9bLGuoIy6m2UZidgM9t8Cpuq/4ui+ccPmaIa2CCaL3vGRJHj0OVFTdrOJER17OoYfAjIoMtKUoFKUoKepB4lOI2RZcAE6ItWNCH2ghkx0r7Rx2/ZpXt3J4hIuZGx1FUmVTgogAKc8EKDk+wDkjy3Kg3rCymW7aQ6jEwkGWmzjLKV+iC4JzrwdWQpAPun6rkHEYzdaVhAbmMrOrYPZ9JdQBq1aHOCTheW31gBY6CgcYh0SSAeROP4VI+GjvLGmlRnXEQN8OoJye5OsS5z7q+eIAofVIrHyLB9ODgdl7EYI71q8HuUW4gVdeh9aFmIBDka09nsMLJ+PvqtX437qI/PLWcKSALiBiW2AyrAkn1MX51L3paaMxq2gsR1KxGwILAEAMDjy22JwRWpx+1AWMqXHLkWXC76sMAwwdjkMSc1IWg1HO+xyc4BzjA2HYYqMo+fhEf19LY79KAD4s+ps/Bs1lh4NanOqFCcZ+k+k29QWJ2+FbZ2bcE4YkgDJ3HScefpWIuC2gLjUDnv0rnJyOw1DNBqeEyY7cQuMcksinPeNT9Gfjyymc75zW3auzOZCrb7IMr7PrjV51FocvdjmasuHxpI0oY1Vhv3GADW1eyLGquRsOSvce0zBU+rnGojO42zQeOPk3UclrGDiRTHK+RmNWG4CkjMhB28h3OcANlg4fGCOYJJpO4MrB8n1VAeWn3AVsWdsF0bAvzGLNjcth8n3fDyGBQR9K4AGqMgeWScbZ9Tj8qDPb8QRiACvcgYYHcHBG3bB2+NUx/DFrHxR7loY2W4xpYtpxOMhwFyFcOu+49oN31bSnAZ1lS40RNDpZ4VVs74I5RUMAVBXqIxsxbvjNZuLw62tF5fMQyrqGM6eUkrj+TiVYt/fQT3zoeQYnfI8xjGfP3jtXk3q59QACT5DV2rRYsCxB3EJGe/UuMn39x+FYrqLCSY2LFQR9k6uo/A6sj40G8OIZfSFztk7jOPLp7/wAaifGPDxe2c0IDYdThgVHwO7ffvW6kG4BBDEjLLkZ22Y7Y7bZzXqeMFDsBqiYHA79hQa/hi8zaQKyaXSNUdMghSgCtls4IyO9Qg8WpYwokydEX0YdW1AhSVXsDvpA2/CtrgEAhmu7fG/MWcKB3RgA2B59aMxH7XvqD8bWgjFxKUzE00UrrjcJ0K8hHko0Nn45oLPD4p1Y+iIJGQrMVYj10lc18XxfERqCkqG0lgy4DYzghiDnHuqu8LVmmZXBYagySg7NHgYOsdivb3jB86sllawsmpFEgaQMpDZBOn2s+e2T8aK3OHceSVxHodGK6wGKdsgdlYkd/MCpaoWHhUZYnLZPUGz3H+0dvwqZFEVu4vIo7xtEDySn2ikqE40ruIjID5gZ0jGon6xyr5FN/2kyFydiQuoHHRHtp5h0DcnPLUnOM49r7QY+CS5v7ga5j0v0t7O0mMnrIUgdKjSpKgk5yKtNVqwuP8OYMygssoCBm8mj0kqWIbKjOQq6Mkb5zVloIHj9qQispXOoKGKgsAdh1e74VAXikBnbXmIa48nqbkdZdvUE9IHoffVm43cIytF3bGfdVXiYLIGbLAgo3mdJ9M/uo1JxP8YX5xbyLlsSRvgrjp2GkgeZ3BznPpXu14pEsMM0syrGyAiRzoDawCoGo5NYPB8GmFYtWvkM0ZOkr7IAQYO/sFDmtLgfhq1uLdRPCrtEXgyc5xE7IvY/ZCkfdRlMP4gs3H/3NuT2B5i/7a+NxayRf18G2+0i5JPfz3zVFtOBQ8OnMF3GstrISYbhvaQ+auR5D8u42yEt9t4Zsx9K1vAq/V1KO3qSfOisHDOPWmJpJp4EZ5GODIo6Vwi+fYhQfvr7xTiFndRGCC7gEzFWiKuGxIhDR5AO41AZHmCaxtxPhazpAEtiWQuXCx8tQMbM/bJz2GfLPcVDW1hb/ADmW44O8ZmQAywgYjkVifYOMDJVsFdsjbzDBbvDvFBcRlXTlTxnTNCc5R/UH6yNuVcdx94qYMYxjAx6VRofFVlLewyFxHJHEySHJIVmYaY5ZFzGMaXYaj37YOoVIJ41tzIVa4t4SFjbS7o2Q+rVpdZME9LLjyK5wQRkjb4cFXiF0FYEGGFsA5KuGmD5+zleVt54Ner6WP9IW0bHDNBMwXfqw0A+BwNXf1NaPhZ7ZPndxG5S35rKrNI+gnOZGGs6d5mkXp26cd8itPxbLpvoJTG+IREvNRlGg3TywDIbdhllbA80WgnfFPFBaxRuIhJmVIgurRjmMFUk4O2oqD8fdVc4l4vltgTNZMkpYAcyQYfbOQ6qUOOwXOr3UuPC14sFyZ703BETGJSmkB1IaNiSzeajtVuZ47i3UlFkSZAQrAEEMARkHyoKFN8oh0jRZj4NcEL+AQ7VMeCvGYvi6TxLBIrlUAfUJAACcHA3GQdJHbf1xWfGPgo2qrLC+tGdI+W3dWdgo0v5qM5w2/fesHBeFtEkqyR51yaxpdRjCoAQcghgVzkdtq1k/GsX7jkYjvbKUjpk127fFhrjP4xkffW1eIkdzESBplikjbO+ojSyg+vTzfzqjeJPEUsVo/wA4BdY3ieKUYLhldcCRV2IO41r64I8zdeKyh4bWbuFlibPuc8tj+EhrKKFxvgYt2QQl44mZCjBspGWK9JQgdPV07nIBG2K2rC9WVdzcW6ZkDiJtL6wpL7BBkkEnUN+2CDVtvYI2eW3u5bUxy7Rp+rkGe3dzlsjZlAOfhXO+JWMtncGN9TkL0nOObFnbSewdT5eR29ls1fo6dw26VQNTHpGltWchugLnIBy2sZPmTU1VZ8NCK6jMwIPMUK4A0nUnZsjqVhj4gjH1RVmqIr17xCKKaSZ45tMZ0PLryillTYRa875QZVe5+Jr7WONH+fuHwY26lBj8wgGz8sDVgtvrJxkY74UGS2v4fnZUL9ISyazIG97BVLErkoMgAezv2qwVFQ8OXnBtRwrPJyxJ0q7ZGrTpychnJBOAxyATuJWgr3G4tMob7Q3+7b/ZUHcpuasHFLgSoxUH6NsfEHz/ABFQF022fdVjcS/hib6e4X/KJFN8TgxP+HKX8aycJRhcXyK2kidJQMZBV4kBz5jLK+48x57g1fw3xBvn1sxPS6PEB6Fhr/fEfxqycTfl3jHmLFzLXJdtgBDJ1ZJ9npm9ry2O/aozTiM8F5JJayHAjPWp2Or6hDdh6g/Eeoqm8W4KrPHZ30j/AEIZraQLrWRDjpaPzcYGMbj2exXVcbLlzKijGEYySc6LmhsHYib9X2JIIye3bDCvXHeFtcRTLPoGhtcEkecj7OcnOewONjsRg9g5vJ4UCMyNcxL0q6TAokeHOF1AjVg9O+rzwNwCeieC+GtacPVcQvKFdtUJ1CXBblkuQC7FdIJPnUX4WtI5g8V7Enzgo0Y1AAvEcFyv36SSAM4BHusfE7KKJFuGMubVGbKuRrUKel1XAkHmARse3c5FVnw5xKRAEtrKaVbeKK3kDMkTB1XUdnPVlXUnJGM1YzxKUIZHsymkFjqli2ABycgkds1TuPG8tzwuzt3EVxcmR5ZiGZTIwzOdAOGK8ySRQ/ThABuBiS4pxK5YtYztbhX0xy3Mer2ZekRiBlbE8g7DU4VSXOOkMRY+Gq6WUZ0nmFA7KoDHW3VIACQCclu5FVTjgnhXBEcsamyt5ZNT6lYSg6wrFy4HMjPU+fPPnUlxDgcdrGqWtzc27SHRFFHIJAzYOypMHCjAJJXAABNZuK2PKsHikk5s7KruzEapHTRlgoA2GlQMDYAUFpkUEEHsRg1X+GhrJY4pTqgRVjim+wAAAs3kD2+kGFPYhdtU5cTBdOQx1MF6VLbnsTgHSvvOwqLshctPKsrwtCNQK8p1OG3jAYnS2FyGxqyfs9qDH41X/BlI7rPAR/XR/wACagjGSfL8KkeJcOuBbGOJNa6lKxsw1xaXVgFbOmRRjZSQQNs+Q2Ht7iUnRDFbqfOQhmz70jOkj/xBSVZUDxXgvPgCuAUM0IP9dHnb4VJ+HIDNwswk9ao8OfR0ymf6S5qQTw8Tp5k7kB1coioisyMGXOVZ8ZA2DVi8K9Ml5H9m4dh/PIc/36FaXCuOG7hEzxHQItU0WOYySroeMoiDU4IOoEdwFwAc1qX1tJeRCCbrlIEsNzFEeUjFRhS2ckNhs4GApAJzgmK8OcRa1v54WOQjyb9voOYWUH1MRkDA/wCTkf7ArpwGO21Ecj8MccNnctzAURm5dwh/xcg2D/Dtk9iCrdsmuuA57VSvlB8OcwfOoly6LiVAM8yP1x9Z1328xkbnTW18nfEme35MhBaHCoc5LRYGgn1I9nIJzgHzqrXqK3VuJOzBCRnSSn+jQYD8sfSDLZXWRpPbOdKsU13FDxB5HlVFOQ2oLjISLJ1CEFQMxgu0hGWjXuVUKiPPA8DiVwAkZYCQMVkQtEGZXXWvOLaZDlx9GukkjcHNXGqrwm3ZeIznCaBG3YEMpd1ft84cMHJdieWm4Hwq1UEFcw6JXH1ZAfx/+f31VuLXOkaR7RyB8cVYuP3/AFFcex5+tUPid5zGEgyMgHB9Qf8Ar8asjcebO60Nby+UcyFvcpYaj9ys1dG48NM9jJ/pWiP8mWNv9dY65dMoMcyeTKf4g9vcameO+ORJw+2dI2ZiIpNbEoBNEysU6h1dSFSRtue9KldJksQInSLERbVhlHZm7nHmc1V7XhV7AgjSSKdEy3KZSufsosuehNs4KnGcDbtij+UeNotYt5QSOkFkOT54KMx0g7Zx32Gd8a1r43udLEWMh36nJk7n3GEfhmiJS44dPda2lhWCaBswSI/cYyBnHlkb4xnIwRqDSF3cPJbwLIuh5pUUqdshW1PtvjMaOceWe9Vm58VcUJIiskBA1HWBgL6kmdP3E+6vXhq+vZ7yD50Y9CrJIEUDAZQEyDjOcS+vnUG74yZzMJo9RPD0FxpX6+tiJFx5nkJKAPIyA1BXdqyTWcIcXElzzrhpVJXpYqAI92YBhKVLDdVOsYESKLle8EmE0s1tciNpdOuOWISxkqAoOAUdTgAbPj3VUzwbiFq0aiOOW2ifXEItUhi77CMyxMYlJJEeZcdOPZAER6tbW20Xkl5GJ44ppFCMmstOXEYWOM7BtEUCxqu45hHnkwPg7h0ktpeX87soQSSwRltaxh4Mp9I45hCpIRjVp3O2c1YfEHiO1FvJJLO7XRUxxI0LRPG0uI2aG2ca9QDk562xqGcHFSnE7LkcKeIhQx0c4A5A5si80eukBmA/ZAqjNxfx/bRA6A8zeQQYHx1HbFQSfKwv1rVx8JU/jiqnDYxMELohYqeoqCcFsd++BgmrHwKzQFWZRhEedhjzO0Y/j99byNY3x8ppPazY/CXP7kNLrx/c7NHZllbsSJSQfMMFjOD+8dvMDPw0FGgyfYjed/ezbqD+Kit3hB0wx6hkkGR/2mc5UfmDU4YhD424mRqWwTGcb8wb+mSoqPTjPFxLI0djGjyEaizLp1EKBsZM9lHl91X6XSoUdwvUfe57A1ocQ4mltDNcSdowTnc5du2cDYZ8zsO5qaY47xLiF5qvJpmVblHbDxkYDImhsbYI2Kn1GatnELMS6W5lwwcnl5uJ+lcBekczC5b09Kql6pMJXIYvhSwOdRdgGbPnnUTmrlbXGiaLPsxgAfEAkfma1i437Xw+nNEYMp0KA2Z5jlzvvl/IYq58G4TAhLxwquDhW3JIxgncnHpVe8PzZXJOC7HUfTJ3/LarvGBgY2GNqwlVFlSXiMsR5RHd0ZdRICLgled0qWx18sBiig7qrUrcQSi+kKxuV+2zuqHKJ0BdBXAI1ZG2WPVqDLXyjLStT/2iem3zzG+sC46Dup5xOdKrqXlr7Q7gF6uVaCcIiEnMAbOovjmPoDNnURHq0AnJOcdyT3JNb9BWPGkDLGZY1yexrmTy+R/6/wCv4V0D5QLC8m0fN4wVj6shwSc+0DGdPbGxDHudvXmd1eODiVMMfMZz/RIDffpI99ajcrehk3H4VZfD9ugklIVAs0EcjKMdUqSMjvjuNQ5eTtkj1zVS4fIAOY26/VH2yO/wUHYn7h54krG+cXi5OA0EgB7DCtEw27ADV2p5RV5L5GT2Zv7KDas8UOpY1OwdjI3wH/IGobh1x0IHkVidge2dycCvviPijwqCgHV07jsv/PH76mDe4vxNI4nd+8hzgYzoBwAPv/dUH4SvJJeJxlSeWsUjaSOysI8/fr5f3A+lV/iNxz5Qx2z06fQKBt++tC34hPDKJYJTHIAcjAIKnBIZTsRsO2CPWr68Su23ckglTRzGUK2pV5eksTHpDMx1hgCzALtjVnfSDIVx/h/ykyo2Zbe0lbOovGWjOdIUsRpk30gAnI2GKsNl8pJkbQLG4Zuo/RhpB0SPG2SEyOpG7jtj1rLC68QzpACO+WUHQQpUFhlslhsvc43xnAJqu+IoB+jeJOXR2MEup1jCZaJGUk43JDKe5OMAVE8T8XcTXDjh6W8HMjQyzSBziWRIwRCpVsguNiRVmveAvPG0dxcyMjjDpGqRqw8wThn0nsQG3G1ByiNxjv2AH5H+NTnD7sFZU31ShQu31VBA+7tVyTwRahEQhyFJbOrBYn7RXBwPQYqNveG2iyTRgCNYVGtmJlclgWCxpIWAwoBJ0nOcAbE1q+TXsr7caytxIQURVMeSR1aXKdI88upAHura4N4qiZIi7xRu2CIjIrN30pkKe5229Tiqbb8Kuja2jiORWYSIv0DLoaUgRnZQGYo74cggbHVtpqS4F4KkUXMT28kkiRpDECdIAdixfWTpxFq2AydQYgHvWdNTHFPHVtFMqLMHAkxMVjd8Adxsp6i5C+4586sBRrjkx8icwSur8xlVVVFPMw6ltYLFEX2ezeVQXhjwrdRsvNtgqYOpVdN8KCo79K6nnBIBbBXbzHQuA3UssCPNE0LnOUbTkb7bKSBkb4zkedE1Vr/5NIHmMiSPFGTrEaBcB98lcggLvnTjv2x2retPAsS+3NcSfEovbt7CKfzq10pqaryeDrYEbzjByALiVR/ZcVMWlmI86WkI9HkZ/wA2JP51s0oK9aXLfPpE1nQWbpwukkRwkDZdesZJLEkYIG+wT5WVLaT58XCsE0kFvI7LpHtnzz2UUoJ2lKUCtOXhcLag0UbBtyGUHP41uUoKxxjwLaz5IVonxgPG2MADAAU5AHuAFQR8AXAlt2FxE6xh0YvEc6XAx0qwDHKjzXvXRKUNU0eBmOnVdMCvs6I0UD12bUfzqUuPCkMi6ZZLh12GDMyjbtshWp6lF1XIvAnDx/8Aixt/3mZP75NSVnwK2i/VW8Ef8mNR+4VI0oj4qgbAY+FVvw7wSSCeVnAKsJGDDzM1zPKRjvlVaMenerLSgj+McO54hUkBFmSVxv1cs60A32+kWNjnOQpHntIUpQK1Lzh0ciyBlH0iGNmGzFSCMahv5mtulB5RQAABgAYAr1SlApSlApSlApSlApSlB8avFe2rxQKUpQKV4mlCqzHOFBJwMnYZ2Hmaik8RxF9GmUHbumPak5YPfONXn6b0ExStS24pBI2mOaJ2Pkrqx2wTsD6EfiK9HiEQ/wAbH7Wn219rbbv33G3vFBs0rRbjVsO9xAMZG8qeXfz8q2GvIwpcyIFB0liwwDnGM5xnO2PXagzUrVbiUI7zRDAJ9tewzqPfsMHJ9x9K+HicIIBmiyx0ga1yTkDAGdzkgY9SBQbdKj7zjMMcU8utXWBGeQRkMVCgk7Z74B2PpWafiMSiQmRPoxlxqXK57A77E42z3oNqlaPDeLwzpGyOvWqsFJGoalDgMuchtJBxWb5/Fkjmx5BwRrGQekYIzscsgx+0vqKDYpWhe8YijjMpYMgdUJQg4LMqjJzgYLDPoKzpfxHGJYzldYw67p9ob7r7+1BsUqPseNQyxGYOFjDvHqYgDKOUO+cY1Kcb1sT38SMFeWNWO4VnAOPLYnNBsUrVXiUJZVE0RZvZUOuT37DOT7Lf0T6VtUClKUClKUHtq8V7avFApSlArTPDl55n1NqMXKxtjGotntnOT64rcpQQPCfCkUDRMjyEx4050/Vi5QzhR9UD76xt4Pt8li0gzq1dQC6XMbOunGFBMaElcHvvvVirV4rYieGSJiQHXSSvcfDO340Ffk4Nb5EatzneGcBHK6GjncNKWZUOBq2GPh762ZuGgWktvzlkV0CAu+nSCoDNrGWZ9WuXJ3JPcd62OFeHkgl5qsSxDg5A7yStK5GO3UxAHp696iz4DiKBDK5UdgVTsIp4gO2+FnY7+ar8KD7LwKzuDOjO+EJhkUtpGr5uYywJGSeTPjIOMnPcV4u/D1qJIlknlLlmIOU2YPBcMWITC726HfAxqHnWe58Fo4cGaQF2Yk6V7NFFERuDtiJD8c/d7ufB6uqjnSrpleVWUKGDOzOATjrVXdiFYEEbHO+QwcK8O/QXdvJMhjuI9DCMrlch1lKtpGE0siqrBtGnuc14s+E207NcLPPmTlyLIxUDGZ+XoyuCpWaUYOcKy9iBUvwrg/Le7c7GdyQM5CjSqkgY6dbAuRvuajYPA0SKiiWQaI4Y1IwpAgWVVYMMdRErZ8j6YJBDx4esIh9NDLoSNY7fc7lbcujawwAR2ZVQkA5WMYO4xvzcCtDc/OCwEusOesDJCCPBHodMZI82jQ/VFaA8Bw5Y8x8s2ojAAbruXIYDGoH51KuD5BPMb5r7wVFKrqWI1mUkhFz9KAD3H1QNj76DPaeHreO2W3STCakcHKaiISmjJC9YURopY5OBgmtC+8P2saB3nnKBHhXSQwUEFmxpQ4I0Z9MqMg53yv4JQn9fKFzMQgCaQZ+frwNP+nbH8lffmW4RwYW+oK5KMxYoVUDUQgyMDI9k7ftH3UGrP4YjktjAZZtDu8jEFQW5usuD0405cnGNtvStjiPAEmZ2ZnBaJYttOwV9asMqerV67e6palBAQeFIldH1yllKkZ091eVxnC+sz/dj0qfpSgUpSgUpSg9tXivWcivNApSlApSlApSlApSlApSlApSlApSlApSlApSlApSlApSlApSl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52238" name="Picture 14" descr="http://ak0.picdn.net/shutterstock/videos/1310677/preview/stock-footage-students-meet-and-walk-on-a-college-camp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908720"/>
            <a:ext cx="3810000" cy="2133601"/>
          </a:xfrm>
          <a:prstGeom prst="rect">
            <a:avLst/>
          </a:prstGeom>
          <a:noFill/>
        </p:spPr>
      </p:pic>
      <p:pic>
        <p:nvPicPr>
          <p:cNvPr id="52240" name="Picture 16" descr="http://www.mama-knows.com/wp-content/uploads/2010/09/3691116-x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356992"/>
            <a:ext cx="1870348" cy="1870349"/>
          </a:xfrm>
          <a:prstGeom prst="rect">
            <a:avLst/>
          </a:prstGeom>
          <a:noFill/>
        </p:spPr>
      </p:pic>
      <p:pic>
        <p:nvPicPr>
          <p:cNvPr id="52242" name="Picture 18" descr="http://s3.amazonaws.com/thumbnails.illustrationsource.com/huge.28.1438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284984"/>
            <a:ext cx="1734915" cy="2133093"/>
          </a:xfrm>
          <a:prstGeom prst="rect">
            <a:avLst/>
          </a:prstGeom>
          <a:noFill/>
        </p:spPr>
      </p:pic>
      <p:pic>
        <p:nvPicPr>
          <p:cNvPr id="52244" name="Picture 20" descr="http://www.diseaseproof.com/uploads/image/white%20rice%20Calgary%20Reviews%20tex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3284984"/>
            <a:ext cx="2818284" cy="2113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8183880" cy="1242464"/>
          </a:xfrm>
        </p:spPr>
        <p:txBody>
          <a:bodyPr/>
          <a:lstStyle/>
          <a:p>
            <a:pPr algn="ctr"/>
            <a:r>
              <a:rPr lang="id-ID" dirty="0" smtClean="0"/>
              <a:t>Mengapa kita perlu  belajar Logika </a:t>
            </a:r>
            <a:r>
              <a:rPr lang="id-ID" dirty="0" smtClean="0"/>
              <a:t>matematik</a:t>
            </a:r>
            <a:r>
              <a:rPr lang="en-US" dirty="0" smtClean="0"/>
              <a:t>a</a:t>
            </a:r>
            <a:r>
              <a:rPr lang="id-ID" dirty="0" smtClean="0"/>
              <a:t>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id-ID" dirty="0" smtClean="0"/>
              <a:t>Merupakan satu paket di dalam perkuliahan semester I.</a:t>
            </a:r>
          </a:p>
          <a:p>
            <a:pPr marL="514350" indent="-514350" algn="just">
              <a:buFont typeface="Wingdings 2"/>
              <a:buAutoNum type="arabicPeriod"/>
            </a:pPr>
            <a:r>
              <a:rPr lang="id-ID" dirty="0" smtClean="0"/>
              <a:t>Untuk memenuhi / menambah jumlah sks sebagai syarat kelulusan.</a:t>
            </a:r>
          </a:p>
          <a:p>
            <a:pPr marL="514350" indent="-514350" algn="just">
              <a:buFont typeface="Wingdings 2"/>
              <a:buAutoNum type="arabicPeriod"/>
            </a:pPr>
            <a:r>
              <a:rPr lang="id-ID" dirty="0" smtClean="0"/>
              <a:t>Untuk menambah wawasan mahasiswa tentang logika matematika menjadi lebih luas.</a:t>
            </a:r>
          </a:p>
          <a:p>
            <a:pPr marL="514350" indent="-514350" algn="just">
              <a:buAutoNum type="arabicPeriod"/>
            </a:pPr>
            <a:r>
              <a:rPr lang="id-ID" dirty="0" smtClean="0"/>
              <a:t>Memang </a:t>
            </a:r>
            <a:r>
              <a:rPr lang="id-ID" dirty="0" smtClean="0"/>
              <a:t>menyukai mata kuliah logika matematika.</a:t>
            </a:r>
          </a:p>
          <a:p>
            <a:pPr marL="514350" indent="-514350" algn="just">
              <a:buAutoNum type="arabicPeriod"/>
            </a:pPr>
            <a:r>
              <a:rPr lang="id-ID" dirty="0" smtClean="0"/>
              <a:t>Mengasah </a:t>
            </a:r>
            <a:r>
              <a:rPr lang="id-ID" dirty="0" smtClean="0"/>
              <a:t>otak kiri.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4274" name="Picture 2" descr="http://2.bp.blogspot.com/-r3V76k6hlPw/UyvcmjrtzcI/AAAAAAAAARw/7CzX8pSzaDs/s1600/8872595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d-ID" dirty="0" smtClean="0"/>
              <a:t>Matematika memang menjadi </a:t>
            </a:r>
            <a:r>
              <a:rPr lang="en-US" dirty="0" err="1" smtClean="0"/>
              <a:t>subjek</a:t>
            </a:r>
            <a:r>
              <a:rPr lang="id-ID" dirty="0" smtClean="0"/>
              <a:t> </a:t>
            </a:r>
            <a:r>
              <a:rPr lang="id-ID" dirty="0" smtClean="0"/>
              <a:t>yang mengerikan bagi banyak orang. Tetapi itu hanyalah </a:t>
            </a:r>
            <a:r>
              <a:rPr lang="id-ID" b="1" dirty="0" smtClean="0"/>
              <a:t>sugesti</a:t>
            </a:r>
            <a:r>
              <a:rPr lang="id-ID" dirty="0" smtClean="0"/>
              <a:t> yang tanpa sadar kita buat sendiri. </a:t>
            </a:r>
          </a:p>
          <a:p>
            <a:pPr algn="just">
              <a:lnSpc>
                <a:spcPct val="120000"/>
              </a:lnSpc>
              <a:buNone/>
            </a:pPr>
            <a:endParaRPr lang="id-ID" dirty="0" smtClean="0"/>
          </a:p>
          <a:p>
            <a:pPr algn="just">
              <a:lnSpc>
                <a:spcPct val="120000"/>
              </a:lnSpc>
            </a:pPr>
            <a:r>
              <a:rPr lang="id-ID" dirty="0" smtClean="0"/>
              <a:t>Solusi mudahnya : 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id-ID" dirty="0" smtClean="0"/>
              <a:t>Ubah mindset anda 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id-ID" dirty="0" smtClean="0"/>
              <a:t>Hadapi dengan tenang tanpa rasa takut untuk melakukan kesalahan. 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id-ID" dirty="0" smtClean="0"/>
              <a:t>Jika mengalami masalah sebaiknya masalah tersebut dihadapi dan dibahas bersama2 dengan seseorang yang lebih menguasain sehingga tdak semakin larut dalam keputus-asaan.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365</TotalTime>
  <Words>244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Pengenalan</vt:lpstr>
      <vt:lpstr>Agenda</vt:lpstr>
      <vt:lpstr>Slide 3</vt:lpstr>
      <vt:lpstr>Slide 4</vt:lpstr>
      <vt:lpstr>Coba bayangkan jika tidak ada matematika...</vt:lpstr>
      <vt:lpstr>Slide 6</vt:lpstr>
      <vt:lpstr>Slide 7</vt:lpstr>
      <vt:lpstr>Slide 8</vt:lpstr>
      <vt:lpstr>Slide 9</vt:lpstr>
      <vt:lpstr>Penilaian :</vt:lpstr>
      <vt:lpstr>Tata Tertib Perkuliahan :</vt:lpstr>
      <vt:lpstr>Materi-Materi Logika Matematika Selama 16x Pertemuan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</dc:title>
  <dc:creator>ACER</dc:creator>
  <cp:lastModifiedBy>ismail - [2010]</cp:lastModifiedBy>
  <cp:revision>29</cp:revision>
  <dcterms:created xsi:type="dcterms:W3CDTF">2014-06-05T08:25:57Z</dcterms:created>
  <dcterms:modified xsi:type="dcterms:W3CDTF">2015-09-07T00:54:04Z</dcterms:modified>
</cp:coreProperties>
</file>