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1" r:id="rId8"/>
    <p:sldId id="260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>
        <p:scale>
          <a:sx n="75" d="100"/>
          <a:sy n="75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03821A-B48A-4C78-BA3E-CE9D665B4FB3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647EC81-60F5-4F68-9AF3-0D22BF2708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 </a:t>
            </a:r>
            <a:r>
              <a:rPr lang="en-US" dirty="0" err="1" smtClean="0"/>
              <a:t>Ika</a:t>
            </a:r>
            <a:r>
              <a:rPr lang="en-US" dirty="0" smtClean="0"/>
              <a:t> Jaya </a:t>
            </a:r>
            <a:r>
              <a:rPr lang="en-US" dirty="0" err="1" smtClean="0"/>
              <a:t>Kusumawati</a:t>
            </a:r>
            <a:endParaRPr lang="en-US" dirty="0"/>
          </a:p>
        </p:txBody>
      </p:sp>
      <p:pic>
        <p:nvPicPr>
          <p:cNvPr id="26626" name="Picture 2" descr="http://www.w3.org/html/logo/downloads/HTML5_Logo_5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"/>
            <a:ext cx="74676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HTML 5 Part 2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5400" y="6324600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 Ika Jaya Kusumawati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/>
          <a:lstStyle/>
          <a:p>
            <a:r>
              <a:rPr lang="en-US" dirty="0" err="1" smtClean="0"/>
              <a:t>Lanjutkan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site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</a:t>
            </a:r>
            <a:r>
              <a:rPr lang="en-US" dirty="0" err="1" smtClean="0"/>
              <a:t>galeri</a:t>
            </a:r>
            <a:endParaRPr lang="en-US" dirty="0" smtClean="0"/>
          </a:p>
          <a:p>
            <a:pPr lvl="1"/>
            <a:r>
              <a:rPr lang="en-US" dirty="0" smtClean="0"/>
              <a:t>Copy home.html paste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 smtClean="0"/>
          </a:p>
          <a:p>
            <a:pPr lvl="1"/>
            <a:r>
              <a:rPr lang="en-US" dirty="0" err="1" smtClean="0"/>
              <a:t>Lalu</a:t>
            </a:r>
            <a:r>
              <a:rPr lang="en-US" dirty="0" smtClean="0"/>
              <a:t> </a:t>
            </a:r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</a:t>
            </a:r>
          </a:p>
          <a:p>
            <a:pPr lvl="1"/>
            <a:r>
              <a:rPr lang="en-US" dirty="0" err="1" smtClean="0"/>
              <a:t>Rubah</a:t>
            </a:r>
            <a:r>
              <a:rPr lang="en-US" dirty="0" smtClean="0"/>
              <a:t> </a:t>
            </a:r>
            <a:r>
              <a:rPr lang="en-US" dirty="0" err="1" smtClean="0"/>
              <a:t>bagaian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menu </a:t>
            </a:r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masing</a:t>
            </a:r>
            <a:r>
              <a:rPr lang="en-US" dirty="0" smtClean="0"/>
              <a:t> – </a:t>
            </a:r>
            <a:r>
              <a:rPr lang="en-US" dirty="0" err="1" smtClean="0"/>
              <a:t>masing</a:t>
            </a:r>
            <a:endParaRPr lang="en-US" dirty="0" smtClean="0"/>
          </a:p>
          <a:p>
            <a:pPr lvl="1"/>
            <a:r>
              <a:rPr lang="en-US" dirty="0" err="1" smtClean="0"/>
              <a:t>Simpan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kalian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cobalah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site </a:t>
            </a:r>
            <a:r>
              <a:rPr lang="en-US" dirty="0" err="1" smtClean="0"/>
              <a:t>sederhana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kalian </a:t>
            </a:r>
            <a:r>
              <a:rPr lang="en-US" dirty="0" err="1" smtClean="0"/>
              <a:t>buat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00200" y="4114800"/>
            <a:ext cx="6522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</a:rPr>
              <a:t>Selamat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</a:rPr>
              <a:t>M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10800000" scaled="1"/>
                  <a:tileRect/>
                </a:gradFill>
                <a:effectLst>
                  <a:reflection blurRad="6350" stA="60000" endA="900" endPos="58000" dir="5400000" sy="-100000" algn="bl" rotWithShape="0"/>
                </a:effectLst>
              </a:rPr>
              <a:t>engerjakan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10800000" scaled="1"/>
                <a:tileRect/>
              </a:gra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HTML5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943600" cy="46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85800"/>
            <a:ext cx="7772400" cy="5334000"/>
          </a:xfrm>
        </p:spPr>
        <p:txBody>
          <a:bodyPr/>
          <a:lstStyle/>
          <a:p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penulisannya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3999"/>
            <a:ext cx="7010400" cy="378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r>
              <a:rPr lang="en-US" dirty="0" smtClean="0"/>
              <a:t> Site </a:t>
            </a:r>
            <a:r>
              <a:rPr lang="en-US" dirty="0" err="1" smtClean="0"/>
              <a:t>Sederhana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7628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924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</TotalTime>
  <Words>79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HTML 5 Part 2</vt:lpstr>
      <vt:lpstr>Implementasi Struktur HTML5</vt:lpstr>
      <vt:lpstr>Slide 3</vt:lpstr>
      <vt:lpstr>Latihan Membuat tampilan Site Sederhana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5 Part 2</dc:title>
  <dc:creator>user</dc:creator>
  <cp:lastModifiedBy>user</cp:lastModifiedBy>
  <cp:revision>9</cp:revision>
  <dcterms:created xsi:type="dcterms:W3CDTF">2014-04-23T02:07:52Z</dcterms:created>
  <dcterms:modified xsi:type="dcterms:W3CDTF">2014-04-23T03:33:04Z</dcterms:modified>
</cp:coreProperties>
</file>