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44D2D8-EC24-4510-A9AC-3B80BBB36B72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0A57A5-F98B-4A66-B03A-92D2A827B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4D2D8-EC24-4510-A9AC-3B80BBB36B72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A57A5-F98B-4A66-B03A-92D2A827B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4D2D8-EC24-4510-A9AC-3B80BBB36B72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A57A5-F98B-4A66-B03A-92D2A827B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4D2D8-EC24-4510-A9AC-3B80BBB36B72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A57A5-F98B-4A66-B03A-92D2A827B4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4D2D8-EC24-4510-A9AC-3B80BBB36B72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A57A5-F98B-4A66-B03A-92D2A827B4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4D2D8-EC24-4510-A9AC-3B80BBB36B72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A57A5-F98B-4A66-B03A-92D2A827B4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4D2D8-EC24-4510-A9AC-3B80BBB36B72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A57A5-F98B-4A66-B03A-92D2A827B4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4D2D8-EC24-4510-A9AC-3B80BBB36B72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A57A5-F98B-4A66-B03A-92D2A827B4B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4D2D8-EC24-4510-A9AC-3B80BBB36B72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A57A5-F98B-4A66-B03A-92D2A827B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444D2D8-EC24-4510-A9AC-3B80BBB36B72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A57A5-F98B-4A66-B03A-92D2A827B4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44D2D8-EC24-4510-A9AC-3B80BBB36B72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0A57A5-F98B-4A66-B03A-92D2A827B4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44D2D8-EC24-4510-A9AC-3B80BBB36B72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0A57A5-F98B-4A66-B03A-92D2A827B4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Desain</a:t>
            </a:r>
            <a:r>
              <a:rPr lang="en-US" sz="4400" dirty="0" smtClean="0"/>
              <a:t> web – </a:t>
            </a:r>
            <a:r>
              <a:rPr lang="en-US" sz="4400" dirty="0" err="1" smtClean="0"/>
              <a:t>pertemuan</a:t>
            </a:r>
            <a:r>
              <a:rPr lang="en-US" sz="4400" dirty="0" smtClean="0"/>
              <a:t> </a:t>
            </a:r>
            <a:r>
              <a:rPr lang="en-US" sz="4400" dirty="0" smtClean="0"/>
              <a:t>14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(Part </a:t>
            </a:r>
            <a:r>
              <a:rPr lang="en-US" dirty="0" smtClean="0"/>
              <a:t>3)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getElementById</a:t>
            </a:r>
            <a:r>
              <a:rPr lang="en-US" dirty="0" smtClean="0"/>
              <a:t>()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Mengakses</a:t>
            </a:r>
            <a:r>
              <a:rPr lang="en-US" dirty="0" smtClean="0"/>
              <a:t> Element HTML </a:t>
            </a:r>
            <a:r>
              <a:rPr lang="en-US" dirty="0" err="1" smtClean="0"/>
              <a:t>Dengan</a:t>
            </a:r>
            <a:r>
              <a:rPr lang="en-US" dirty="0" smtClean="0"/>
              <a:t> JS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document.location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pindah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website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back()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forward()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Redirect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Lain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44562"/>
          </a:xfrm>
        </p:spPr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371600"/>
            <a:ext cx="8796338" cy="4561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validasi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form </a:t>
            </a:r>
            <a:r>
              <a:rPr lang="en-US" dirty="0" err="1" smtClean="0"/>
              <a:t>inputan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Form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(1)..</a:t>
            </a:r>
            <a:r>
              <a:rPr lang="en-US" dirty="0" err="1" smtClean="0"/>
              <a:t>Bersambung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9143999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smtClean="0"/>
              <a:t>(2)..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1"/>
            <a:ext cx="8839200" cy="279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75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Desain web – pertemuan 14</vt:lpstr>
      <vt:lpstr>Mengakses Element HTML Dengan JS</vt:lpstr>
      <vt:lpstr>Redirect Ke Halaman Lain</vt:lpstr>
      <vt:lpstr>Contoh</vt:lpstr>
      <vt:lpstr>Javascript dan Form</vt:lpstr>
      <vt:lpstr>Contoh (1)..Bersambung</vt:lpstr>
      <vt:lpstr>Contoh (2)..Lanjutan sebelumnya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web – pertemuan 14</dc:title>
  <dc:creator>kiky</dc:creator>
  <cp:lastModifiedBy>kiky</cp:lastModifiedBy>
  <cp:revision>15</cp:revision>
  <dcterms:created xsi:type="dcterms:W3CDTF">2012-05-28T14:54:13Z</dcterms:created>
  <dcterms:modified xsi:type="dcterms:W3CDTF">2012-05-28T15:56:57Z</dcterms:modified>
</cp:coreProperties>
</file>