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A3CFB2-5EC0-4BDC-9728-D2C07F270C2C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66C601-8448-4F4F-A358-FF8F2D60E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A3CFB2-5EC0-4BDC-9728-D2C07F270C2C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6C601-8448-4F4F-A358-FF8F2D60E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A3CFB2-5EC0-4BDC-9728-D2C07F270C2C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6C601-8448-4F4F-A358-FF8F2D60E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A3CFB2-5EC0-4BDC-9728-D2C07F270C2C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6C601-8448-4F4F-A358-FF8F2D60E4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A3CFB2-5EC0-4BDC-9728-D2C07F270C2C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6C601-8448-4F4F-A358-FF8F2D60E4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A3CFB2-5EC0-4BDC-9728-D2C07F270C2C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6C601-8448-4F4F-A358-FF8F2D60E4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A3CFB2-5EC0-4BDC-9728-D2C07F270C2C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6C601-8448-4F4F-A358-FF8F2D60E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A3CFB2-5EC0-4BDC-9728-D2C07F270C2C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6C601-8448-4F4F-A358-FF8F2D60E4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A3CFB2-5EC0-4BDC-9728-D2C07F270C2C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6C601-8448-4F4F-A358-FF8F2D60E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8A3CFB2-5EC0-4BDC-9728-D2C07F270C2C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6C601-8448-4F4F-A358-FF8F2D60E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A3CFB2-5EC0-4BDC-9728-D2C07F270C2C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66C601-8448-4F4F-A358-FF8F2D60E4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8A3CFB2-5EC0-4BDC-9728-D2C07F270C2C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66C601-8448-4F4F-A358-FF8F2D60E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file:///F:\all\all2\html\html\html\References\References\w3schools\www.w3schools.com\css\pr_border-bottom_width.asp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Desain</a:t>
            </a:r>
            <a:r>
              <a:rPr lang="en-US" sz="4400" dirty="0" smtClean="0"/>
              <a:t> web – </a:t>
            </a:r>
            <a:r>
              <a:rPr lang="en-US" sz="4400" dirty="0" err="1" smtClean="0"/>
              <a:t>pertemuan</a:t>
            </a:r>
            <a:r>
              <a:rPr lang="en-US" sz="4400" dirty="0" smtClean="0"/>
              <a:t> 10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CSS (Part 3)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(box1.html)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19200"/>
            <a:ext cx="7924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Padding Property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371600"/>
          <a:ext cx="8458199" cy="463943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497184"/>
                <a:gridCol w="3846998"/>
                <a:gridCol w="2114017"/>
              </a:tblGrid>
              <a:tr h="367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Property 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Description 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Values 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115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padding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/>
                        <a:t>Menentukan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empat</a:t>
                      </a:r>
                      <a:r>
                        <a:rPr lang="en-US" sz="1800" dirty="0"/>
                        <a:t> padding </a:t>
                      </a:r>
                      <a:r>
                        <a:rPr lang="en-US" sz="1800" dirty="0" err="1"/>
                        <a:t>sebuah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elemen</a:t>
                      </a:r>
                      <a:r>
                        <a:rPr lang="en-US" sz="1800" dirty="0"/>
                        <a:t> (</a:t>
                      </a:r>
                      <a:r>
                        <a:rPr lang="en-US" sz="1800" dirty="0" err="1"/>
                        <a:t>atas</a:t>
                      </a:r>
                      <a:r>
                        <a:rPr lang="en-US" sz="1800" dirty="0"/>
                        <a:t>, </a:t>
                      </a:r>
                      <a:r>
                        <a:rPr lang="en-US" sz="1800" dirty="0" err="1"/>
                        <a:t>kanan</a:t>
                      </a:r>
                      <a:r>
                        <a:rPr lang="en-US" sz="1800" dirty="0"/>
                        <a:t>, </a:t>
                      </a:r>
                      <a:r>
                        <a:rPr lang="en-US" sz="1800" dirty="0" err="1"/>
                        <a:t>bawah</a:t>
                      </a:r>
                      <a:r>
                        <a:rPr lang="en-US" sz="1800" dirty="0"/>
                        <a:t>, </a:t>
                      </a:r>
                      <a:r>
                        <a:rPr lang="en-US" sz="1800" dirty="0" err="1"/>
                        <a:t>kiri</a:t>
                      </a:r>
                      <a:r>
                        <a:rPr lang="en-US" sz="1800" dirty="0"/>
                        <a:t>) </a:t>
                      </a:r>
                      <a:r>
                        <a:rPr lang="en-US" sz="1800" dirty="0" err="1"/>
                        <a:t>sekaligus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/>
                        <a:t>padding-top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padding-right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padding-bottom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padding-left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padding-bottom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Menentukan padding bawah sebuah elemen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/>
                        <a:t>length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%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624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padding-left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Menentukan padding kiri sebuah elemen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length</a:t>
                      </a:r>
                      <a:br>
                        <a:rPr lang="en-US" sz="1800"/>
                      </a:br>
                      <a:r>
                        <a:rPr lang="en-US" sz="1800"/>
                        <a:t>% 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padding-right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Menentukan padding kanan sebuah elemen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length</a:t>
                      </a:r>
                      <a:br>
                        <a:rPr lang="en-US" sz="1800"/>
                      </a:br>
                      <a:r>
                        <a:rPr lang="en-US" sz="1800"/>
                        <a:t>% 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padding-top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Menentukan padding atas sebuah elemen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/>
                        <a:t>length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%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(box2.html)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19200"/>
            <a:ext cx="7696199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(box2.html)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76400"/>
            <a:ext cx="7010400" cy="2715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Border Property (1)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990598"/>
          <a:ext cx="8686800" cy="553148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590800"/>
                <a:gridCol w="3753994"/>
                <a:gridCol w="2342006"/>
              </a:tblGrid>
              <a:tr h="337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Property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775" marR="34775" marT="17387" marB="17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Description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775" marR="34775" marT="17387" marB="17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+mn-lt"/>
                        </a:rPr>
                        <a:t>Values 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775" marR="34775" marT="17387" marB="17387" anchor="ctr"/>
                </a:tc>
              </a:tr>
              <a:tr h="939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+mn-lt"/>
                        </a:rPr>
                        <a:t>border 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775" marR="34775" marT="17387" marB="1738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+mn-lt"/>
                        </a:rPr>
                        <a:t>Digunakan untuk menentukan property border(atas, kiri, kanan, bawah) dalam satu deklarasi saja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775" marR="34775" marT="17387" marB="1738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border-width</a:t>
                      </a:r>
                      <a:br>
                        <a:rPr lang="en-US" sz="1800" dirty="0">
                          <a:latin typeface="+mn-lt"/>
                        </a:rPr>
                      </a:br>
                      <a:r>
                        <a:rPr lang="en-US" sz="1800" dirty="0">
                          <a:latin typeface="+mn-lt"/>
                        </a:rPr>
                        <a:t>border-style</a:t>
                      </a:r>
                      <a:br>
                        <a:rPr lang="en-US" sz="1800" dirty="0">
                          <a:latin typeface="+mn-lt"/>
                        </a:rPr>
                      </a:br>
                      <a:r>
                        <a:rPr lang="en-US" sz="1800" dirty="0">
                          <a:latin typeface="+mn-lt"/>
                        </a:rPr>
                        <a:t>border-color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775" marR="34775" marT="17387" marB="17387"/>
                </a:tc>
              </a:tr>
              <a:tr h="337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border-color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775" marR="34775" marT="17387" marB="1738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Menentukan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warna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keempat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border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775" marR="34775" marT="17387" marB="1738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color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775" marR="34775" marT="17387" marB="17387"/>
                </a:tc>
              </a:tr>
              <a:tr h="1591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border-style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Menentukan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style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keempat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border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sekaligus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None / hidden / dotted / dashed / solid / double / groove / ridge /inset / outset</a:t>
                      </a:r>
                    </a:p>
                  </a:txBody>
                  <a:tcPr/>
                </a:tc>
              </a:tr>
              <a:tr h="1591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border-width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Menentukan ukuran dari keempat border sekaligus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thin 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/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medium / thick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length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Border Property (2)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990598"/>
          <a:ext cx="8686800" cy="533969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590800"/>
                <a:gridCol w="3753994"/>
                <a:gridCol w="2342006"/>
              </a:tblGrid>
              <a:tr h="337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Property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775" marR="34775" marT="17387" marB="17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Description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775" marR="34775" marT="17387" marB="17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Values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775" marR="34775" marT="17387" marB="17387" anchor="ctr"/>
                </a:tc>
              </a:tr>
              <a:tr h="337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border-bottom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Digunakan untuk menentukan property border bagian bawah dalam satu deklarasi saja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i="1">
                          <a:latin typeface="Calibri"/>
                          <a:ea typeface="Calibri"/>
                          <a:cs typeface="Times New Roman"/>
                        </a:rPr>
                        <a:t>border-bottom-width</a:t>
                      </a:r>
                      <a:br>
                        <a:rPr lang="en-US" sz="1800" i="1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800" i="1">
                          <a:latin typeface="Calibri"/>
                          <a:ea typeface="Calibri"/>
                          <a:cs typeface="Times New Roman"/>
                        </a:rPr>
                        <a:t>border-style</a:t>
                      </a:r>
                      <a:br>
                        <a:rPr lang="en-US" sz="1800" i="1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800" i="1">
                          <a:latin typeface="Calibri"/>
                          <a:ea typeface="Calibri"/>
                          <a:cs typeface="Times New Roman"/>
                        </a:rPr>
                        <a:t>border-color</a:t>
                      </a: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/>
                </a:tc>
              </a:tr>
              <a:tr h="337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border-bottom-color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Menentukan warna border bawah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i="1">
                          <a:latin typeface="Calibri"/>
                          <a:ea typeface="Calibri"/>
                          <a:cs typeface="Times New Roman"/>
                        </a:rPr>
                        <a:t>border-color</a:t>
                      </a: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/>
                </a:tc>
              </a:tr>
              <a:tr h="337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border-bottom-style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Menentukan style border bawah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i="1">
                          <a:latin typeface="Calibri"/>
                          <a:ea typeface="Calibri"/>
                          <a:cs typeface="Times New Roman"/>
                        </a:rPr>
                        <a:t>border-style</a:t>
                      </a: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/>
                </a:tc>
              </a:tr>
              <a:tr h="337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border-bottom-width</a:t>
                      </a:r>
                      <a:r>
                        <a:rPr lang="en-US" sz="1800" u="sng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  <a:hlinkClick r:id="rId2" action="ppaction://hlinkfile"/>
                        </a:rPr>
                        <a:t> 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Menentukan lebar border bawah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Thin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medium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thick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length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/>
                </a:tc>
              </a:tr>
              <a:tr h="337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border-left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Digunakan untuk menentukan property border bagian kiri dalam satu deklarasi saja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border-left-width</a:t>
                      </a:r>
                      <a:b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border-style</a:t>
                      </a:r>
                      <a:b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border-color </a:t>
                      </a:r>
                    </a:p>
                  </a:txBody>
                  <a:tcPr/>
                </a:tc>
              </a:tr>
              <a:tr h="337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border-left-color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Menentukan warna border kiri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border-color </a:t>
                      </a:r>
                    </a:p>
                  </a:txBody>
                  <a:tcPr/>
                </a:tc>
              </a:tr>
              <a:tr h="337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border-left-style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Menentukan style border kiri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border-style </a:t>
                      </a:r>
                    </a:p>
                  </a:txBody>
                  <a:tcPr/>
                </a:tc>
              </a:tr>
              <a:tr h="337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border-left-width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Menentukan lebar border kiri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Thin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medium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thick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length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Border Property (2)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990598"/>
          <a:ext cx="8686800" cy="499522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590800"/>
                <a:gridCol w="3657600"/>
                <a:gridCol w="2438400"/>
              </a:tblGrid>
              <a:tr h="337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</a:rPr>
                        <a:t>Property 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775" marR="34775" marT="17387" marB="17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</a:rPr>
                        <a:t>Description 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775" marR="34775" marT="17387" marB="173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</a:rPr>
                        <a:t>Values 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775" marR="34775" marT="17387" marB="17387" anchor="ctr"/>
                </a:tc>
              </a:tr>
              <a:tr h="337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border-right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Digunakan untuk menentukan property border bagian kanan dalam satu deklarasi saja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border-right-width</a:t>
                      </a:r>
                      <a:b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border-style</a:t>
                      </a:r>
                      <a:b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border-color </a:t>
                      </a:r>
                    </a:p>
                  </a:txBody>
                  <a:tcPr/>
                </a:tc>
              </a:tr>
              <a:tr h="337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border-right-color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Menentukan warna border kanan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border-color </a:t>
                      </a:r>
                    </a:p>
                  </a:txBody>
                  <a:tcPr/>
                </a:tc>
              </a:tr>
              <a:tr h="337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border-right-style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Menentukan style border kanan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border-style </a:t>
                      </a:r>
                    </a:p>
                  </a:txBody>
                  <a:tcPr/>
                </a:tc>
              </a:tr>
              <a:tr h="337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border-right-width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Menentukan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lebar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border </a:t>
                      </a: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kanan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Thin</a:t>
                      </a:r>
                      <a:r>
                        <a:rPr lang="en-US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medium</a:t>
                      </a:r>
                      <a:r>
                        <a:rPr lang="en-US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thick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length </a:t>
                      </a:r>
                    </a:p>
                  </a:txBody>
                  <a:tcPr/>
                </a:tc>
              </a:tr>
              <a:tr h="337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border-top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Digunakan untuk menentukan property border bagian atas dalam satu deklarasi saja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border-top-width</a:t>
                      </a:r>
                      <a:b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border-style</a:t>
                      </a:r>
                      <a:b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border-color </a:t>
                      </a:r>
                    </a:p>
                  </a:txBody>
                  <a:tcPr/>
                </a:tc>
              </a:tr>
              <a:tr h="337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border-top-color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Menentukan warna border atas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border-color </a:t>
                      </a:r>
                    </a:p>
                  </a:txBody>
                  <a:tcPr/>
                </a:tc>
              </a:tr>
              <a:tr h="337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border-top-style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Menentukan style border atas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border-style </a:t>
                      </a:r>
                    </a:p>
                  </a:txBody>
                  <a:tcPr/>
                </a:tc>
              </a:tr>
              <a:tr h="337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border-top-width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Menentukan ukuran border atas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thin / medium </a:t>
                      </a:r>
                      <a:r>
                        <a:rPr lang="en-US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thick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length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(box3.html)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447800"/>
            <a:ext cx="6858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(box3.html)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462847"/>
            <a:ext cx="7848600" cy="3556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Margin Property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1" y="990601"/>
          <a:ext cx="8382000" cy="571499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160850"/>
                <a:gridCol w="4192909"/>
                <a:gridCol w="2028241"/>
              </a:tblGrid>
              <a:tr h="388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/>
                        <a:t>Property 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/>
                        <a:t>Description 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Values 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1290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margin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 smtClean="0"/>
                        <a:t>Mengatur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/>
                        <a:t>margin </a:t>
                      </a:r>
                      <a:r>
                        <a:rPr lang="en-US" sz="1600" dirty="0" err="1"/>
                        <a:t>properti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untuk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kempat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sisi</a:t>
                      </a:r>
                      <a:r>
                        <a:rPr lang="en-US" sz="1600" dirty="0"/>
                        <a:t> (</a:t>
                      </a:r>
                      <a:r>
                        <a:rPr lang="en-US" sz="1600" dirty="0" err="1"/>
                        <a:t>atas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kanan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bawah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kiri</a:t>
                      </a:r>
                      <a:r>
                        <a:rPr lang="en-US" sz="1600" dirty="0"/>
                        <a:t>) </a:t>
                      </a:r>
                      <a:r>
                        <a:rPr lang="en-US" sz="1600" dirty="0" err="1"/>
                        <a:t>sekaligus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margin-top</a:t>
                      </a:r>
                      <a:br>
                        <a:rPr lang="en-US" sz="1600"/>
                      </a:br>
                      <a:r>
                        <a:rPr lang="en-US" sz="1600"/>
                        <a:t>margin-right</a:t>
                      </a:r>
                      <a:br>
                        <a:rPr lang="en-US" sz="1600"/>
                      </a:br>
                      <a:r>
                        <a:rPr lang="en-US" sz="1600"/>
                        <a:t>margin-bottom</a:t>
                      </a:r>
                      <a:br>
                        <a:rPr lang="en-US" sz="1600"/>
                      </a:br>
                      <a:r>
                        <a:rPr lang="en-US" sz="1600"/>
                        <a:t>margin-left 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125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margin-bottom 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Mengatur margin bawah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auto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length</a:t>
                      </a:r>
                      <a:r>
                        <a:rPr lang="en-US" sz="1600" dirty="0"/>
                        <a:t/>
                      </a:r>
                      <a:br>
                        <a:rPr lang="en-US" sz="1600" dirty="0"/>
                      </a:br>
                      <a:r>
                        <a:rPr lang="en-US" sz="1600" dirty="0"/>
                        <a:t>% 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989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margin-left 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Mengatur margin kiri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/>
                        <a:t>auto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length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% 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989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margin-right 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Mengatur margin kanan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/>
                        <a:t>auto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length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% 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931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margin-top 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Mengatur margin atas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Auto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length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% 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/>
          <a:lstStyle/>
          <a:p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style </a:t>
            </a:r>
            <a:r>
              <a:rPr lang="en-US" sz="2400" dirty="0" err="1" smtClean="0"/>
              <a:t>pada</a:t>
            </a:r>
            <a:r>
              <a:rPr lang="en-US" sz="2400" dirty="0" smtClean="0"/>
              <a:t> link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halaman</a:t>
            </a:r>
            <a:r>
              <a:rPr lang="en-US" sz="2400" dirty="0" smtClean="0"/>
              <a:t> website. </a:t>
            </a:r>
            <a:endParaRPr lang="en-US" sz="2400" dirty="0" smtClean="0"/>
          </a:p>
          <a:p>
            <a:r>
              <a:rPr lang="en-US" sz="2400" dirty="0" smtClean="0"/>
              <a:t>Link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diatur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CSS </a:t>
            </a:r>
            <a:r>
              <a:rPr lang="en-US" sz="2400" dirty="0" smtClean="0"/>
              <a:t>property.</a:t>
            </a:r>
          </a:p>
          <a:p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mengganti</a:t>
            </a:r>
            <a:r>
              <a:rPr lang="en-US" sz="2400" dirty="0" smtClean="0"/>
              <a:t> </a:t>
            </a:r>
            <a:r>
              <a:rPr lang="en-US" sz="2400" dirty="0" err="1" smtClean="0"/>
              <a:t>warna</a:t>
            </a:r>
            <a:r>
              <a:rPr lang="en-US" sz="2400" dirty="0" smtClean="0"/>
              <a:t> link, </a:t>
            </a:r>
            <a:r>
              <a:rPr lang="en-US" sz="2400" dirty="0" err="1" smtClean="0"/>
              <a:t>mengganti</a:t>
            </a:r>
            <a:r>
              <a:rPr lang="en-US" sz="2400" dirty="0" smtClean="0"/>
              <a:t> font, background </a:t>
            </a:r>
            <a:r>
              <a:rPr lang="en-US" sz="2400" dirty="0" err="1" smtClean="0"/>
              <a:t>dan</a:t>
            </a:r>
            <a:r>
              <a:rPr lang="en-US" sz="2400" dirty="0" smtClean="0"/>
              <a:t> lain-lain. </a:t>
            </a:r>
            <a:r>
              <a:rPr lang="en-US" sz="2400" dirty="0" err="1" smtClean="0"/>
              <a:t>Ada</a:t>
            </a:r>
            <a:r>
              <a:rPr lang="en-US" sz="2400" dirty="0" smtClean="0"/>
              <a:t> 4 state property yang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CSS </a:t>
            </a:r>
            <a:r>
              <a:rPr lang="en-US" dirty="0" smtClean="0"/>
              <a:t>Styling Links Properties</a:t>
            </a:r>
            <a:r>
              <a:rPr lang="en-US" dirty="0" smtClean="0"/>
              <a:t> </a:t>
            </a:r>
            <a:r>
              <a:rPr lang="en-US" dirty="0" smtClean="0"/>
              <a:t>(1)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3733800"/>
          <a:ext cx="8077200" cy="266700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526275"/>
                <a:gridCol w="5550925"/>
              </a:tblGrid>
              <a:tr h="4895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/>
                        <a:t>Property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Description 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7024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a:link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Kondisi Link normal, belum dikunjungi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895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a:visited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Kondisi Link yang sudah pernah dikunjungi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927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/>
                        <a:t>a:hover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/>
                        <a:t>Kondisi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ketika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kursor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melewati</a:t>
                      </a:r>
                      <a:r>
                        <a:rPr lang="en-US" sz="1600" dirty="0"/>
                        <a:t> link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927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/>
                        <a:t>a:active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/>
                        <a:t>Kondisi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smtClean="0"/>
                        <a:t>link </a:t>
                      </a:r>
                      <a:r>
                        <a:rPr lang="en-US" sz="1600" dirty="0" err="1" smtClean="0"/>
                        <a:t>ketika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/>
                        <a:t>sedang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diklik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(box4.html)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371600"/>
            <a:ext cx="6248400" cy="476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(box4.html)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828800"/>
            <a:ext cx="662749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Styling Links (link.html)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2000"/>
            <a:ext cx="7772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link.html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19200"/>
            <a:ext cx="7848599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/>
          <a:lstStyle/>
          <a:p>
            <a:r>
              <a:rPr lang="en-US" sz="2400" dirty="0" smtClean="0"/>
              <a:t>Box model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smtClean="0"/>
              <a:t>CSS.</a:t>
            </a:r>
          </a:p>
          <a:p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smtClean="0"/>
              <a:t>box model,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element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kotak</a:t>
            </a:r>
            <a:r>
              <a:rPr lang="en-US" sz="2400" dirty="0" smtClean="0"/>
              <a:t> (box) yang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property width, height, padding, border </a:t>
            </a:r>
            <a:r>
              <a:rPr lang="en-US" sz="2400" dirty="0" err="1" smtClean="0"/>
              <a:t>dan</a:t>
            </a:r>
            <a:r>
              <a:rPr lang="en-US" sz="2400" dirty="0" smtClean="0"/>
              <a:t> margin. </a:t>
            </a:r>
            <a:endParaRPr lang="en-US" sz="2400" dirty="0" smtClean="0"/>
          </a:p>
          <a:p>
            <a:r>
              <a:rPr lang="en-US" sz="2400" dirty="0" err="1" smtClean="0"/>
              <a:t>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kotak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: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CSS Box Model (1)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200400"/>
            <a:ext cx="5867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Margin </a:t>
            </a:r>
            <a:r>
              <a:rPr lang="en-US" dirty="0" smtClean="0"/>
              <a:t>: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terpengaruh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background,  margin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taransparan</a:t>
            </a:r>
            <a:r>
              <a:rPr lang="en-US" dirty="0" smtClean="0"/>
              <a:t>.</a:t>
            </a:r>
          </a:p>
          <a:p>
            <a:pPr lvl="0"/>
            <a:r>
              <a:rPr lang="en-US" b="1" dirty="0" smtClean="0"/>
              <a:t>Border </a:t>
            </a:r>
            <a:r>
              <a:rPr lang="en-US" dirty="0" smtClean="0"/>
              <a:t>: Border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frame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.</a:t>
            </a:r>
          </a:p>
          <a:p>
            <a:pPr lvl="0"/>
            <a:r>
              <a:rPr lang="en-US" b="1" dirty="0" smtClean="0"/>
              <a:t>Padding </a:t>
            </a:r>
            <a:r>
              <a:rPr lang="en-US" dirty="0" smtClean="0"/>
              <a:t>: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terpengaruh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background,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menata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content.</a:t>
            </a:r>
          </a:p>
          <a:p>
            <a:pPr lvl="0"/>
            <a:r>
              <a:rPr lang="en-US" b="1" dirty="0" smtClean="0"/>
              <a:t>Content </a:t>
            </a:r>
            <a:r>
              <a:rPr lang="en-US" dirty="0" smtClean="0"/>
              <a:t>: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web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 </a:t>
            </a:r>
            <a:r>
              <a:rPr lang="en-US" dirty="0" err="1" smtClean="0"/>
              <a:t>ditampilkan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Box Model (1)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066800"/>
          <a:ext cx="8000999" cy="555661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/>
                <a:gridCol w="4876800"/>
                <a:gridCol w="1600199"/>
              </a:tblGrid>
              <a:tr h="2557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/>
                        <a:t>Property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18" marR="49018" marT="24509" marB="24509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Description 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18" marR="49018" marT="24509" marB="24509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Values 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18" marR="49018" marT="24509" marB="24509" anchor="ctr"/>
                </a:tc>
              </a:tr>
              <a:tr h="5657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width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18" marR="49018" marT="24509" marB="24509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Digunakan untuk menentukan lebar content area (hanya bisa digunakan oleh block element)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18" marR="49018" marT="24509" marB="2450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/>
                        <a:t>px</a:t>
                      </a:r>
                      <a:r>
                        <a:rPr lang="en-US" sz="1800" dirty="0"/>
                        <a:t/>
                      </a:r>
                      <a:br>
                        <a:rPr lang="en-US" sz="1800" dirty="0"/>
                      </a:br>
                      <a:r>
                        <a:rPr lang="en-US" sz="1800" dirty="0"/>
                        <a:t>%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auto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inherit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18" marR="49018" marT="24509" marB="24509"/>
                </a:tc>
              </a:tr>
              <a:tr h="5657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height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18" marR="49018" marT="24509" marB="24509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Digunakan untuk menentukan tinggi content area (hanya bisa digunakan oleh block element)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18" marR="49018" marT="24509" marB="2450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/>
                        <a:t>px</a:t>
                      </a:r>
                      <a:r>
                        <a:rPr lang="en-US" sz="1800" dirty="0"/>
                        <a:t/>
                      </a:r>
                      <a:br>
                        <a:rPr lang="en-US" sz="1800" dirty="0"/>
                      </a:br>
                      <a:r>
                        <a:rPr lang="en-US" sz="1800" dirty="0"/>
                        <a:t>%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auto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inherit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18" marR="49018" marT="24509" marB="24509"/>
                </a:tc>
              </a:tr>
              <a:tr h="5657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max-width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18" marR="49018" marT="24509" marB="24509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/>
                        <a:t>Digunakan untuk menentukan lebar maksimum content area (hanya bisa digunakan oleh block element)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18" marR="49018" marT="24509" marB="2450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/>
                        <a:t>px</a:t>
                      </a:r>
                      <a:r>
                        <a:rPr lang="en-US" sz="1800" dirty="0"/>
                        <a:t/>
                      </a:r>
                      <a:br>
                        <a:rPr lang="en-US" sz="1800" dirty="0"/>
                      </a:br>
                      <a:r>
                        <a:rPr lang="en-US" sz="1800" dirty="0"/>
                        <a:t>%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auto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inherit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18" marR="49018" marT="24509" marB="24509"/>
                </a:tc>
              </a:tr>
              <a:tr h="5657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/>
                        <a:t>max-width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/>
                        <a:t>Digunakan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untuk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menentukan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lebar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maksimum</a:t>
                      </a:r>
                      <a:r>
                        <a:rPr lang="en-US" sz="1800" dirty="0"/>
                        <a:t> content area (</a:t>
                      </a:r>
                      <a:r>
                        <a:rPr lang="en-US" sz="1800" dirty="0" err="1"/>
                        <a:t>hanya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bisa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digunakan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oleh</a:t>
                      </a:r>
                      <a:r>
                        <a:rPr lang="en-US" sz="1800" dirty="0"/>
                        <a:t> block element)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1800" kern="1200" dirty="0" err="1" smtClean="0"/>
                        <a:t>px</a:t>
                      </a:r>
                      <a:r>
                        <a:rPr kumimoji="0" lang="en-US" sz="1800" kern="1200" dirty="0" smtClean="0"/>
                        <a:t/>
                      </a:r>
                      <a:br>
                        <a:rPr kumimoji="0" lang="en-US" sz="1800" kern="1200" dirty="0" smtClean="0"/>
                      </a:br>
                      <a:r>
                        <a:rPr kumimoji="0" lang="en-US" sz="1800" kern="1200" dirty="0" smtClean="0"/>
                        <a:t>%</a:t>
                      </a:r>
                      <a:br>
                        <a:rPr kumimoji="0" lang="en-US" sz="1800" kern="1200" dirty="0" smtClean="0"/>
                      </a:br>
                      <a:r>
                        <a:rPr kumimoji="0" lang="en-US" sz="1800" kern="1200" dirty="0" smtClean="0"/>
                        <a:t>auto</a:t>
                      </a:r>
                      <a:br>
                        <a:rPr kumimoji="0" lang="en-US" sz="1800" kern="1200" dirty="0" smtClean="0"/>
                      </a:br>
                      <a:r>
                        <a:rPr kumimoji="0" lang="en-US" sz="1800" kern="1200" dirty="0" smtClean="0"/>
                        <a:t>inherit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18" marR="49018" marT="24509" marB="24509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Width, Height, Overflow </a:t>
            </a:r>
            <a:r>
              <a:rPr lang="en-US" sz="3200" dirty="0" smtClean="0"/>
              <a:t>Property (1)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066800"/>
          <a:ext cx="8000999" cy="541654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/>
                <a:gridCol w="4876800"/>
                <a:gridCol w="1600199"/>
              </a:tblGrid>
              <a:tr h="2557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</a:rPr>
                        <a:t>Property 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18" marR="49018" marT="24509" marB="24509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+mn-lt"/>
                        </a:rPr>
                        <a:t>Description 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18" marR="49018" marT="24509" marB="24509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</a:rPr>
                        <a:t>Values 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18" marR="49018" marT="24509" marB="24509" anchor="ctr"/>
                </a:tc>
              </a:tr>
              <a:tr h="2557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max-height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Digunakan untuk menentukan tinggi maksimum content area (hanya bisa digunakan oleh block element)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px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b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auto</a:t>
                      </a:r>
                      <a:b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inherit</a:t>
                      </a:r>
                    </a:p>
                  </a:txBody>
                  <a:tcPr/>
                </a:tc>
              </a:tr>
              <a:tr h="2557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min-width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Digunakan untuk menentukan lebar minimum content area (hanya bisa digunakan oleh block element)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px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b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auto</a:t>
                      </a:r>
                      <a:b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inherit</a:t>
                      </a:r>
                    </a:p>
                  </a:txBody>
                  <a:tcPr/>
                </a:tc>
              </a:tr>
              <a:tr h="2557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min-height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Digunakan untuk menentukan tinggi minimum content area (hanya bisa digunakan oleh block element)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latin typeface="+mn-lt"/>
                          <a:ea typeface="Calibri"/>
                          <a:cs typeface="Times New Roman"/>
                        </a:rPr>
                        <a:t>px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b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auto</a:t>
                      </a:r>
                      <a:b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inherit</a:t>
                      </a:r>
                    </a:p>
                  </a:txBody>
                  <a:tcPr/>
                </a:tc>
              </a:tr>
              <a:tr h="2557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overflow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Digunakan untuk menentukan apa yang harus dilakukan terhadap content jika sebuah element ukurannya lebih kecil dibandingkan contentnya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visible</a:t>
                      </a:r>
                      <a:b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hidden</a:t>
                      </a:r>
                      <a:b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scroll</a:t>
                      </a:r>
                      <a:b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auto</a:t>
                      </a:r>
                      <a:b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inherit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Width, Height, Overflow </a:t>
            </a:r>
            <a:r>
              <a:rPr lang="en-US" sz="3200" dirty="0" smtClean="0"/>
              <a:t>Property (2)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(box1.html)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914400"/>
            <a:ext cx="8077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</TotalTime>
  <Words>722</Words>
  <Application>Microsoft Office PowerPoint</Application>
  <PresentationFormat>On-screen Show (4:3)</PresentationFormat>
  <Paragraphs>181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Desain web – pertemuan 10</vt:lpstr>
      <vt:lpstr>CSS Styling Links Properties (1)</vt:lpstr>
      <vt:lpstr>Contoh Styling Links (link.html) </vt:lpstr>
      <vt:lpstr>Hasil link.html</vt:lpstr>
      <vt:lpstr>CSS Box Model (1)</vt:lpstr>
      <vt:lpstr>CSS Box Model (1)</vt:lpstr>
      <vt:lpstr>Width, Height, Overflow Property (1)</vt:lpstr>
      <vt:lpstr>Width, Height, Overflow Property (2)</vt:lpstr>
      <vt:lpstr>Contoh (box1.html)</vt:lpstr>
      <vt:lpstr>Hasil (box1.html)</vt:lpstr>
      <vt:lpstr>Padding Property</vt:lpstr>
      <vt:lpstr>Contoh (box2.html)</vt:lpstr>
      <vt:lpstr>Hasil (box2.html)</vt:lpstr>
      <vt:lpstr>Border Property (1)</vt:lpstr>
      <vt:lpstr>Border Property (2)</vt:lpstr>
      <vt:lpstr>Border Property (2)</vt:lpstr>
      <vt:lpstr>Contoh (box3.html)</vt:lpstr>
      <vt:lpstr>Hasil (box3.html)</vt:lpstr>
      <vt:lpstr>Margin Property</vt:lpstr>
      <vt:lpstr>Contoh (box4.html)</vt:lpstr>
      <vt:lpstr>Hasil (box4.html)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kiky</dc:creator>
  <cp:lastModifiedBy>away</cp:lastModifiedBy>
  <cp:revision>51</cp:revision>
  <dcterms:created xsi:type="dcterms:W3CDTF">2012-04-28T16:38:21Z</dcterms:created>
  <dcterms:modified xsi:type="dcterms:W3CDTF">2012-04-30T03:52:10Z</dcterms:modified>
</cp:coreProperties>
</file>