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3A73E3-A617-471B-9513-9F7D1F22201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051091-8C0A-4F38-9B4B-A501ABE00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3A73E3-A617-471B-9513-9F7D1F22201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51091-8C0A-4F38-9B4B-A501ABE00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3A73E3-A617-471B-9513-9F7D1F22201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51091-8C0A-4F38-9B4B-A501ABE00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3A73E3-A617-471B-9513-9F7D1F22201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51091-8C0A-4F38-9B4B-A501ABE00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3A73E3-A617-471B-9513-9F7D1F22201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51091-8C0A-4F38-9B4B-A501ABE00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3A73E3-A617-471B-9513-9F7D1F22201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51091-8C0A-4F38-9B4B-A501ABE00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3A73E3-A617-471B-9513-9F7D1F22201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51091-8C0A-4F38-9B4B-A501ABE00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3A73E3-A617-471B-9513-9F7D1F22201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51091-8C0A-4F38-9B4B-A501ABE00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3A73E3-A617-471B-9513-9F7D1F22201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51091-8C0A-4F38-9B4B-A501ABE00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3A73E3-A617-471B-9513-9F7D1F22201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51091-8C0A-4F38-9B4B-A501ABE00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3A73E3-A617-471B-9513-9F7D1F22201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051091-8C0A-4F38-9B4B-A501ABE00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3A73E3-A617-471B-9513-9F7D1F22201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051091-8C0A-4F38-9B4B-A501ABE00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1"/>
            <a:ext cx="8077200" cy="1829761"/>
          </a:xfrm>
        </p:spPr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web – </a:t>
            </a:r>
            <a:r>
              <a:rPr lang="en-US" dirty="0" err="1" smtClean="0"/>
              <a:t>pertemuan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CSS (part 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CSS Background (background.css)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6858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 (background.html)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200"/>
            <a:ext cx="7086600" cy="516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smtClean="0"/>
              <a:t>CSS Text properties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text,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text, </a:t>
            </a:r>
            <a:r>
              <a:rPr lang="en-US" dirty="0" err="1" smtClean="0"/>
              <a:t>perataan</a:t>
            </a:r>
            <a:r>
              <a:rPr lang="en-US" dirty="0" smtClean="0"/>
              <a:t> text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dekorasi</a:t>
            </a:r>
            <a:r>
              <a:rPr lang="en-US" dirty="0" smtClean="0"/>
              <a:t> text.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CSS Text Properties (1)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667000"/>
          <a:ext cx="8229600" cy="2922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030"/>
                <a:gridCol w="344937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Property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Description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Values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Menentukan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warna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color-hex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color-name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letter-spacing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Menentukan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jarak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spasi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antar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huruf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normal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length unit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px,cm,em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text-align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Perataan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text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sebuah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left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right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center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justify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52400"/>
            <a:ext cx="8229600" cy="667512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CSS Text Properties (2)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219200"/>
          <a:ext cx="8229600" cy="465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030"/>
                <a:gridCol w="344937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Property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Description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Values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text-decoration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Menambahkan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dekorasi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ke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dalam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underline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overline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line-through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blink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text-indent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Memberikan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indent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pada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baris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pertama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Length unit (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px,cm,em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text-transform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huruf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capitalize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uppercase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lowercase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word-spacing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Menentukan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jarak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spasi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antar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kata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normal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length unit (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px,cm,em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Penggunaan</a:t>
            </a:r>
            <a:r>
              <a:rPr lang="en-US" sz="3600" dirty="0" smtClean="0"/>
              <a:t> CSS Text (font.html)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1"/>
            <a:ext cx="7924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591312"/>
          </a:xfrm>
          <a:prstGeom prst="rect">
            <a:avLst/>
          </a:prstGeom>
        </p:spPr>
        <p:txBody>
          <a:bodyPr vert="horz" lIns="0" rIns="0" bIns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Contoh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Penggunaan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CSS Text (font.css)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90600"/>
            <a:ext cx="5943599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 font.html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7391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r>
              <a:rPr lang="en-US" dirty="0" smtClean="0"/>
              <a:t>CSS font properties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ketebalan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style </a:t>
            </a:r>
            <a:r>
              <a:rPr lang="en-US" dirty="0" err="1" smtClean="0"/>
              <a:t>huruf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CSS Font Properties (1)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2004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030"/>
                <a:gridCol w="344937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Property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Description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Values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Sebuah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property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singkat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menyeting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semua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properti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font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sebuah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deklarasi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font-style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font-variant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font-weight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font-size/line-height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font-family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caption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icon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menu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message-box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small-caption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status-bar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Font Properties (2)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1920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030"/>
                <a:gridCol w="344937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Property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Description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Values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font-family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jenis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huruf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family-name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generic-family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font-size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Menentukan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ukuran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huruf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xx-small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x-small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large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x-large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xx-large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smaller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larger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length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font-style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style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huruf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normal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italic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oblique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Font Properties (3)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19200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030"/>
                <a:gridCol w="344937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Property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Description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Values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font-weight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ketebalan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huruf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normal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bold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bolder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lighter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&lt;DIV&gt; </a:t>
            </a:r>
            <a:r>
              <a:rPr lang="en-US" dirty="0" err="1" smtClean="0"/>
              <a:t>dan</a:t>
            </a:r>
            <a:r>
              <a:rPr lang="en-US" dirty="0" smtClean="0"/>
              <a:t> &lt;SPAN&gt;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mengelompokkan</a:t>
            </a:r>
            <a:r>
              <a:rPr lang="en-US" dirty="0" smtClean="0"/>
              <a:t> </a:t>
            </a:r>
            <a:r>
              <a:rPr lang="en-US" err="1" smtClean="0"/>
              <a:t>beberapa</a:t>
            </a:r>
            <a:r>
              <a:rPr lang="en-US" smtClean="0"/>
              <a:t> element HTML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&lt;span&gt;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smtClean="0"/>
              <a:t>inline element</a:t>
            </a:r>
            <a:endParaRPr lang="en-US" dirty="0" smtClean="0"/>
          </a:p>
          <a:p>
            <a:r>
              <a:rPr lang="en-US" dirty="0" smtClean="0"/>
              <a:t>&lt;div&gt;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smtClean="0"/>
              <a:t>block element</a:t>
            </a:r>
          </a:p>
          <a:p>
            <a:r>
              <a:rPr lang="en-US" smtClean="0"/>
              <a:t>&lt;div&gt; dan &lt;span&gt; bisa diibaratkan sebagai sebuah kotak yang di dalamnya bisa menampung beberapa element HTML sekaligus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&lt;div&gt; </a:t>
            </a:r>
            <a:r>
              <a:rPr lang="en-US" dirty="0" err="1" smtClean="0"/>
              <a:t>dan</a:t>
            </a:r>
            <a:r>
              <a:rPr lang="en-US" dirty="0" smtClean="0"/>
              <a:t> &lt;span&gt;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Contoh</a:t>
            </a:r>
            <a:r>
              <a:rPr lang="en-US" sz="3000" dirty="0" smtClean="0"/>
              <a:t> </a:t>
            </a:r>
            <a:r>
              <a:rPr lang="en-US" sz="3000" dirty="0" err="1" smtClean="0"/>
              <a:t>Penggunaan</a:t>
            </a:r>
            <a:r>
              <a:rPr lang="en-US" sz="3000" dirty="0" smtClean="0"/>
              <a:t> CSS Font (fontcss.html)</a:t>
            </a:r>
            <a:endParaRPr lang="en-US" sz="3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7467600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fontcss.html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153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CSS list properties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list,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bullet,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CSS List Properties (1)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971800"/>
          <a:ext cx="8229600" cy="213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030"/>
                <a:gridCol w="344937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Property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Description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Values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list-style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Digunakan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semua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list properties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sekaligus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list-style-type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list-style-position</a:t>
                      </a:r>
                      <a:b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list-style-image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list-style-image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Menetapkan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image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penanda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list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(‘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namafilegambar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List Properties (2)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95401"/>
          <a:ext cx="8229600" cy="510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3200400"/>
                <a:gridCol w="2743200"/>
              </a:tblGrid>
              <a:tr h="39938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Property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Description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Values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7668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list-style-position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tempat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penanda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list item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inside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outside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9391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list-style-type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tipe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penanda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list item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circle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square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decimal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decimal-leading-zero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lower-roman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upper-roman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lower-alpha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upper-alpha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lower-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greek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lower-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latin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upper-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latin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CSS List (list.html)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143000"/>
            <a:ext cx="6096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400" dirty="0" err="1" smtClean="0"/>
              <a:t>Contoh</a:t>
            </a:r>
            <a:r>
              <a:rPr lang="en-US" sz="4400" dirty="0" smtClean="0"/>
              <a:t> CSS List (list.css)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295401"/>
            <a:ext cx="4953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list.html	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01" y="1295400"/>
            <a:ext cx="473059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Inline element </a:t>
            </a:r>
            <a:r>
              <a:rPr lang="en-US" dirty="0" err="1" smtClean="0"/>
              <a:t>adalah</a:t>
            </a:r>
            <a:r>
              <a:rPr lang="en-US" dirty="0" smtClean="0"/>
              <a:t> element yang </a:t>
            </a:r>
            <a:r>
              <a:rPr lang="en-US" dirty="0" err="1" smtClean="0"/>
              <a:t>tampilannya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&lt;b&gt;, &lt;</a:t>
            </a:r>
            <a:r>
              <a:rPr lang="en-US" dirty="0" err="1" smtClean="0"/>
              <a:t>i</a:t>
            </a:r>
            <a:r>
              <a:rPr lang="en-US" dirty="0" smtClean="0"/>
              <a:t>&gt;, &lt;u&gt;.&lt;span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block element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tampilannya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&lt;p&gt;, &lt;h1&gt;, &lt;h2&gt;,&lt;div&gt;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</a:t>
            </a:r>
            <a:r>
              <a:rPr lang="en-US" dirty="0" smtClean="0"/>
              <a:t>element &amp; Block Element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1312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&lt;div&gt; </a:t>
            </a:r>
            <a:r>
              <a:rPr lang="en-US" sz="3200" dirty="0" err="1" smtClean="0"/>
              <a:t>dan</a:t>
            </a:r>
            <a:r>
              <a:rPr lang="en-US" sz="3200" dirty="0" smtClean="0"/>
              <a:t> &lt;span&gt;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66800"/>
            <a:ext cx="8153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Hasilnya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7620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CSS background properties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background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background, </a:t>
            </a:r>
            <a:r>
              <a:rPr lang="en-US" dirty="0" err="1" smtClean="0"/>
              <a:t>membuat</a:t>
            </a:r>
            <a:r>
              <a:rPr lang="en-US" dirty="0" smtClean="0"/>
              <a:t> background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background.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CSS Background Properties (1)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3886200"/>
          <a:ext cx="8229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35052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Property yang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digunakan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menyeting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semua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background property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sebuah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deklarasi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saja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background-color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background-image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background-repeat 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background-attachment 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background-position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CSS Background Properties (2)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95400"/>
          <a:ext cx="8610600" cy="5153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32004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Property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Description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Values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background-attachment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Menentukan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apakah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background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gambar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posisinya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fixed(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tetap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bergerak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  <a:ea typeface="Calibri"/>
                          <a:cs typeface="Times New Roman"/>
                        </a:rPr>
                        <a:t>mengikuti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scroll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scroll</a:t>
                      </a:r>
                      <a:b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fixed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background-color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Menentukan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warna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background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color-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rgb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color-hex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color-name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transparent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background-image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menentukan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gambar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sebagai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background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(‘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namafilegambar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’)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background-repeat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Menentukan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bagaimana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background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gambar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akan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ditampilkan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secara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berulang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repeat</a:t>
                      </a:r>
                      <a:b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repeat-x</a:t>
                      </a:r>
                      <a:b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repeat-y</a:t>
                      </a:r>
                      <a:b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no-repeat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CSS Background Properties (3)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990600"/>
          <a:ext cx="8610600" cy="3932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32766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Property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Description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Values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background-position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Menentukan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posisi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background yang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berupa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Calibri"/>
                          <a:cs typeface="Times New Roman"/>
                        </a:rPr>
                        <a:t>gambar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 left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 center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 right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center left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center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center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center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right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bottom left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bottom center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bottom right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x-% y-%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x-pos y-pos 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CSS Background (background.html)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746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532</Words>
  <Application>Microsoft Office PowerPoint</Application>
  <PresentationFormat>On-screen Show (4:3)</PresentationFormat>
  <Paragraphs>137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Desain web – pertemuan 9</vt:lpstr>
      <vt:lpstr>&lt;div&gt; dan &lt;span&gt;</vt:lpstr>
      <vt:lpstr>Inline element &amp; Block Element</vt:lpstr>
      <vt:lpstr>Contoh penggunaan &lt;div&gt; dan &lt;span&gt;</vt:lpstr>
      <vt:lpstr>Hasilnya</vt:lpstr>
      <vt:lpstr>CSS Background Properties (1)</vt:lpstr>
      <vt:lpstr>CSS Background Properties (2)</vt:lpstr>
      <vt:lpstr>CSS Background Properties (3)</vt:lpstr>
      <vt:lpstr>Contoh penggunaan CSS Background (background.html)</vt:lpstr>
      <vt:lpstr>Contoh Penggunaan CSS Background (background.css)</vt:lpstr>
      <vt:lpstr>Hasil (background.html)</vt:lpstr>
      <vt:lpstr>CSS Text Properties (1)</vt:lpstr>
      <vt:lpstr>Slide 13</vt:lpstr>
      <vt:lpstr>Contoh Penggunaan CSS Text (font.html)</vt:lpstr>
      <vt:lpstr>Slide 15</vt:lpstr>
      <vt:lpstr>Hasil font.html</vt:lpstr>
      <vt:lpstr>CSS Font Properties (1)</vt:lpstr>
      <vt:lpstr>CSS Font Properties (2)</vt:lpstr>
      <vt:lpstr>CSS Font Properties (3)</vt:lpstr>
      <vt:lpstr>Contoh Penggunaan CSS Font (fontcss.html)</vt:lpstr>
      <vt:lpstr>Hasil fontcss.html</vt:lpstr>
      <vt:lpstr> CSS List Properties (1)</vt:lpstr>
      <vt:lpstr>CSS List Properties (2)</vt:lpstr>
      <vt:lpstr>Contoh CSS List (list.html)</vt:lpstr>
      <vt:lpstr>Contoh CSS List (list.css)</vt:lpstr>
      <vt:lpstr>Hasil list.html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kiky</dc:creator>
  <cp:lastModifiedBy>away</cp:lastModifiedBy>
  <cp:revision>43</cp:revision>
  <dcterms:created xsi:type="dcterms:W3CDTF">2012-04-28T16:05:48Z</dcterms:created>
  <dcterms:modified xsi:type="dcterms:W3CDTF">2012-04-30T03:52:14Z</dcterms:modified>
</cp:coreProperties>
</file>