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2478-4FC5-4BFC-8FF1-C2E0AF0A0E0C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8133-6ECE-405A-B85C-27AA8DFE9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2478-4FC5-4BFC-8FF1-C2E0AF0A0E0C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8133-6ECE-405A-B85C-27AA8DFE9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2478-4FC5-4BFC-8FF1-C2E0AF0A0E0C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8133-6ECE-405A-B85C-27AA8DFE9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2478-4FC5-4BFC-8FF1-C2E0AF0A0E0C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8133-6ECE-405A-B85C-27AA8DFE9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2478-4FC5-4BFC-8FF1-C2E0AF0A0E0C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8133-6ECE-405A-B85C-27AA8DFE9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2478-4FC5-4BFC-8FF1-C2E0AF0A0E0C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8133-6ECE-405A-B85C-27AA8DFE9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2478-4FC5-4BFC-8FF1-C2E0AF0A0E0C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8133-6ECE-405A-B85C-27AA8DFE9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2478-4FC5-4BFC-8FF1-C2E0AF0A0E0C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8133-6ECE-405A-B85C-27AA8DFE9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2478-4FC5-4BFC-8FF1-C2E0AF0A0E0C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8133-6ECE-405A-B85C-27AA8DFE9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2478-4FC5-4BFC-8FF1-C2E0AF0A0E0C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8133-6ECE-405A-B85C-27AA8DFE9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2478-4FC5-4BFC-8FF1-C2E0AF0A0E0C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8133-6ECE-405A-B85C-27AA8DFE9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22478-4FC5-4BFC-8FF1-C2E0AF0A0E0C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88133-6ECE-405A-B85C-27AA8DFE98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Pemprograman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Tri </a:t>
            </a:r>
            <a:r>
              <a:rPr lang="en-US" dirty="0" err="1" smtClean="0"/>
              <a:t>Ika</a:t>
            </a:r>
            <a:r>
              <a:rPr lang="en-US" dirty="0" smtClean="0"/>
              <a:t> Jaya </a:t>
            </a:r>
            <a:r>
              <a:rPr lang="en-US" dirty="0" err="1" smtClean="0"/>
              <a:t>Kusumawati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Ngapain</a:t>
            </a:r>
            <a:r>
              <a:rPr lang="en-US" dirty="0" smtClean="0"/>
              <a:t> 1 Semester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Yuks</a:t>
            </a:r>
            <a:r>
              <a:rPr lang="en-US" dirty="0" smtClean="0"/>
              <a:t> </a:t>
            </a:r>
            <a:r>
              <a:rPr lang="en-US" dirty="0" err="1" smtClean="0"/>
              <a:t>didownload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SAP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:</a:t>
            </a:r>
          </a:p>
          <a:p>
            <a:r>
              <a:rPr lang="en-US" dirty="0" smtClean="0"/>
              <a:t>Staff.budiluhur.ac.id\</a:t>
            </a:r>
            <a:r>
              <a:rPr lang="en-US" dirty="0" err="1" smtClean="0"/>
              <a:t>tri.ikajaya</a:t>
            </a:r>
            <a:endParaRPr lang="en-US" dirty="0" smtClean="0"/>
          </a:p>
          <a:p>
            <a:pPr lvl="1"/>
            <a:r>
              <a:rPr lang="en-US" dirty="0" err="1" smtClean="0"/>
              <a:t>Klik</a:t>
            </a:r>
            <a:r>
              <a:rPr lang="en-US" dirty="0" smtClean="0"/>
              <a:t> menu BPD</a:t>
            </a:r>
          </a:p>
          <a:p>
            <a:pPr lvl="1"/>
            <a:r>
              <a:rPr lang="en-US" dirty="0" err="1" smtClean="0"/>
              <a:t>Pilih</a:t>
            </a:r>
            <a:r>
              <a:rPr lang="en-US" dirty="0" smtClean="0"/>
              <a:t> SAP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BPD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program </a:t>
            </a:r>
            <a:r>
              <a:rPr lang="en-US" dirty="0" err="1" smtClean="0"/>
              <a:t>komputer</a:t>
            </a:r>
            <a:r>
              <a:rPr lang="en-US" dirty="0" smtClean="0"/>
              <a:t>).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(machine language) </a:t>
            </a:r>
            <a:r>
              <a:rPr lang="en-US" dirty="0" err="1" smtClean="0"/>
              <a:t>berupa</a:t>
            </a:r>
            <a:r>
              <a:rPr lang="en-US" dirty="0" smtClean="0"/>
              <a:t> microinstruction </a:t>
            </a:r>
            <a:r>
              <a:rPr lang="en-US" dirty="0" err="1" smtClean="0"/>
              <a:t>atau</a:t>
            </a:r>
            <a:r>
              <a:rPr lang="en-US" dirty="0" smtClean="0"/>
              <a:t> hardwire. </a:t>
            </a:r>
            <a:r>
              <a:rPr lang="en-US" dirty="0" err="1" smtClean="0"/>
              <a:t>Programnya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. Di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 </a:t>
            </a:r>
            <a:r>
              <a:rPr lang="en-US" dirty="0" err="1" smtClean="0"/>
              <a:t>Keunggulannya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prosesnya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interpreter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penterjemah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(low level language) </a:t>
            </a:r>
            <a:r>
              <a:rPr lang="en-US" dirty="0" err="1" smtClean="0"/>
              <a:t>berupa</a:t>
            </a:r>
            <a:r>
              <a:rPr lang="en-US" dirty="0" smtClean="0"/>
              <a:t> macroinstruction (assembly).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 </a:t>
            </a:r>
            <a:r>
              <a:rPr lang="en-US" dirty="0" err="1" smtClean="0"/>
              <a:t>Programnya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prosesnya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penterjemah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assembler.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aras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(low level)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level </a:t>
            </a:r>
            <a:r>
              <a:rPr lang="en-US" dirty="0" err="1" smtClean="0"/>
              <a:t>tinggi</a:t>
            </a:r>
            <a:r>
              <a:rPr lang="en-US" dirty="0" smtClean="0"/>
              <a:t> (high level).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aras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mendekati</a:t>
            </a:r>
            <a:r>
              <a:rPr lang="en-US" dirty="0" smtClean="0"/>
              <a:t> level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bahasanya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bahasanya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304800"/>
            <a:ext cx="4572000" cy="58213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2400" dirty="0" smtClean="0"/>
          </a:p>
          <a:p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pemprograman</a:t>
            </a:r>
            <a:r>
              <a:rPr lang="en-US" sz="2400" dirty="0" smtClean="0"/>
              <a:t> </a:t>
            </a:r>
            <a:r>
              <a:rPr lang="en-US" sz="2400" dirty="0" err="1" smtClean="0"/>
              <a:t>aras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high level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39243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57200"/>
            <a:ext cx="4591476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482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Kerjanya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724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1800" dirty="0" err="1" smtClean="0"/>
              <a:t>Ketika</a:t>
            </a:r>
            <a:r>
              <a:rPr lang="en-US" sz="1800" dirty="0" smtClean="0"/>
              <a:t> </a:t>
            </a:r>
            <a:r>
              <a:rPr lang="en-US" sz="1800" dirty="0" err="1" smtClean="0"/>
              <a:t>progam</a:t>
            </a:r>
            <a:r>
              <a:rPr lang="en-US" sz="1800" dirty="0" smtClean="0"/>
              <a:t> C++ </a:t>
            </a:r>
            <a:r>
              <a:rPr lang="en-US" sz="1800" dirty="0" err="1" smtClean="0"/>
              <a:t>ditulis</a:t>
            </a:r>
            <a:r>
              <a:rPr lang="en-US" sz="1800" dirty="0" smtClean="0"/>
              <a:t>, </a:t>
            </a:r>
            <a:r>
              <a:rPr lang="en-US" sz="1800" dirty="0" err="1" smtClean="0"/>
              <a:t>hal</a:t>
            </a:r>
            <a:r>
              <a:rPr lang="en-US" sz="1800" dirty="0" smtClean="0"/>
              <a:t> 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disesuaikan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komputer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disimpan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file. Editor text yang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halnya</a:t>
            </a:r>
            <a:r>
              <a:rPr lang="en-US" sz="1800" dirty="0" smtClean="0"/>
              <a:t> program </a:t>
            </a:r>
            <a:r>
              <a:rPr lang="en-US" sz="1800" dirty="0" err="1" smtClean="0"/>
              <a:t>pengolah</a:t>
            </a:r>
            <a:r>
              <a:rPr lang="en-US" sz="1800" dirty="0" smtClean="0"/>
              <a:t> </a:t>
            </a:r>
            <a:r>
              <a:rPr lang="en-US" sz="1800" dirty="0" err="1" smtClean="0"/>
              <a:t>kata</a:t>
            </a:r>
            <a:r>
              <a:rPr lang="en-US" sz="1800" dirty="0" smtClean="0"/>
              <a:t>.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editor </a:t>
            </a:r>
            <a:r>
              <a:rPr lang="en-US" sz="1800" dirty="0" err="1" smtClean="0"/>
              <a:t>ini</a:t>
            </a:r>
            <a:r>
              <a:rPr lang="en-US" sz="1800" dirty="0" smtClean="0"/>
              <a:t>, statement </a:t>
            </a:r>
            <a:r>
              <a:rPr lang="en-US" sz="1800" dirty="0" err="1" smtClean="0"/>
              <a:t>ditulis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seorang</a:t>
            </a:r>
            <a:r>
              <a:rPr lang="en-US" sz="1800" dirty="0" smtClean="0"/>
              <a:t> programmer yang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kode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(source code) </a:t>
            </a:r>
            <a:r>
              <a:rPr lang="en-US" sz="1800" dirty="0" err="1" smtClean="0"/>
              <a:t>dan</a:t>
            </a:r>
            <a:r>
              <a:rPr lang="en-US" sz="1800" dirty="0" smtClean="0"/>
              <a:t> file yang </a:t>
            </a:r>
            <a:r>
              <a:rPr lang="en-US" sz="1800" dirty="0" err="1" smtClean="0"/>
              <a:t>disimpan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file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(source file). </a:t>
            </a:r>
            <a:r>
              <a:rPr lang="en-US" sz="1800" dirty="0" err="1" smtClean="0"/>
              <a:t>Setelah</a:t>
            </a:r>
            <a:r>
              <a:rPr lang="en-US" sz="1800" dirty="0" smtClean="0"/>
              <a:t> </a:t>
            </a:r>
            <a:r>
              <a:rPr lang="en-US" sz="1800" dirty="0" err="1" smtClean="0"/>
              <a:t>kode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disimpan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file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</a:t>
            </a:r>
            <a:r>
              <a:rPr lang="en-US" sz="1800" dirty="0" err="1" smtClean="0"/>
              <a:t>translasi</a:t>
            </a:r>
            <a:r>
              <a:rPr lang="en-US" sz="1800" dirty="0" smtClean="0"/>
              <a:t> (</a:t>
            </a:r>
            <a:r>
              <a:rPr lang="en-US" sz="1800" dirty="0" err="1" smtClean="0"/>
              <a:t>terjemahan</a:t>
            </a:r>
            <a:r>
              <a:rPr lang="en-US" sz="1800" dirty="0" smtClean="0"/>
              <a:t>) </a:t>
            </a:r>
            <a:r>
              <a:rPr lang="en-US" sz="1800" dirty="0" err="1" smtClean="0"/>
              <a:t>menuju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mesin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dimulai</a:t>
            </a:r>
            <a:r>
              <a:rPr lang="en-US" sz="1800" dirty="0" smtClean="0"/>
              <a:t>. </a:t>
            </a:r>
            <a:r>
              <a:rPr lang="en-US" sz="1800" dirty="0" err="1" smtClean="0"/>
              <a:t>Selama</a:t>
            </a:r>
            <a:r>
              <a:rPr lang="en-US" sz="1800" dirty="0" smtClean="0"/>
              <a:t> </a:t>
            </a:r>
            <a:r>
              <a:rPr lang="en-US" sz="1800" dirty="0" err="1" smtClean="0"/>
              <a:t>fase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diproses</a:t>
            </a:r>
            <a:r>
              <a:rPr lang="en-US" sz="1800" dirty="0" smtClean="0"/>
              <a:t>,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program yang </a:t>
            </a:r>
            <a:r>
              <a:rPr lang="en-US" sz="1800" dirty="0" err="1" smtClean="0"/>
              <a:t>dinamakan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preprosesor</a:t>
            </a:r>
            <a:r>
              <a:rPr lang="en-US" sz="1800" dirty="0" smtClean="0"/>
              <a:t> </a:t>
            </a:r>
            <a:r>
              <a:rPr lang="en-US" sz="1800" dirty="0" err="1" smtClean="0"/>
              <a:t>membaca</a:t>
            </a:r>
            <a:r>
              <a:rPr lang="en-US" sz="1800" dirty="0" smtClean="0"/>
              <a:t> </a:t>
            </a:r>
            <a:r>
              <a:rPr lang="en-US" sz="1800" dirty="0" err="1" smtClean="0"/>
              <a:t>kode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 err="1" smtClean="0"/>
              <a:t>Preprosesor</a:t>
            </a:r>
            <a:r>
              <a:rPr lang="en-US" sz="1800" dirty="0" smtClean="0"/>
              <a:t> </a:t>
            </a:r>
            <a:r>
              <a:rPr lang="en-US" sz="1800" dirty="0" err="1" smtClean="0"/>
              <a:t>mencari</a:t>
            </a:r>
            <a:r>
              <a:rPr lang="en-US" sz="1800" dirty="0" smtClean="0"/>
              <a:t> </a:t>
            </a:r>
            <a:r>
              <a:rPr lang="en-US" sz="1800" dirty="0" err="1" smtClean="0"/>
              <a:t>baris</a:t>
            </a:r>
            <a:r>
              <a:rPr lang="en-US" sz="1800" dirty="0" smtClean="0"/>
              <a:t> </a:t>
            </a:r>
            <a:r>
              <a:rPr lang="en-US" sz="1800" dirty="0" err="1" smtClean="0"/>
              <a:t>khusus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terdapat</a:t>
            </a:r>
            <a:r>
              <a:rPr lang="en-US" sz="1800" dirty="0" smtClean="0"/>
              <a:t> </a:t>
            </a:r>
            <a:r>
              <a:rPr lang="en-US" sz="1800" dirty="0" err="1" smtClean="0"/>
              <a:t>simbol</a:t>
            </a:r>
            <a:r>
              <a:rPr lang="en-US" sz="1800" dirty="0" smtClean="0"/>
              <a:t>. </a:t>
            </a:r>
            <a:r>
              <a:rPr lang="en-US" sz="1800" dirty="0" err="1" smtClean="0"/>
              <a:t>Baris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terdiri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instruksi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menyebabkan</a:t>
            </a:r>
            <a:r>
              <a:rPr lang="en-US" sz="1800" dirty="0" smtClean="0"/>
              <a:t> </a:t>
            </a:r>
            <a:r>
              <a:rPr lang="en-US" sz="1800" dirty="0" err="1" smtClean="0"/>
              <a:t>preprosesor</a:t>
            </a:r>
            <a:r>
              <a:rPr lang="en-US" sz="1800" dirty="0" smtClean="0"/>
              <a:t> </a:t>
            </a:r>
            <a:r>
              <a:rPr lang="en-US" sz="1800" dirty="0" err="1" smtClean="0"/>
              <a:t>mengubah</a:t>
            </a:r>
            <a:r>
              <a:rPr lang="en-US" sz="1800" dirty="0" smtClean="0"/>
              <a:t> </a:t>
            </a:r>
            <a:r>
              <a:rPr lang="en-US" sz="1800" dirty="0" err="1" smtClean="0"/>
              <a:t>kode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langkah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dikehendaki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programmer. </a:t>
            </a:r>
            <a:r>
              <a:rPr lang="en-US" sz="1800" dirty="0" err="1" smtClean="0"/>
              <a:t>Selama</a:t>
            </a:r>
            <a:r>
              <a:rPr lang="en-US" sz="1800" dirty="0" smtClean="0"/>
              <a:t> </a:t>
            </a:r>
            <a:r>
              <a:rPr lang="en-US" sz="1800" dirty="0" err="1" smtClean="0"/>
              <a:t>terjadi</a:t>
            </a:r>
            <a:r>
              <a:rPr lang="en-US" sz="1800" dirty="0" smtClean="0"/>
              <a:t> phase </a:t>
            </a:r>
            <a:r>
              <a:rPr lang="en-US" sz="1800" dirty="0" err="1" smtClean="0"/>
              <a:t>lanjut</a:t>
            </a:r>
            <a:r>
              <a:rPr lang="en-US" sz="1800" dirty="0" smtClean="0"/>
              <a:t>, compiler </a:t>
            </a:r>
            <a:r>
              <a:rPr lang="en-US" sz="1800" dirty="0" err="1" smtClean="0"/>
              <a:t>melangkah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preproses</a:t>
            </a:r>
            <a:r>
              <a:rPr lang="en-US" sz="1800" dirty="0" smtClean="0"/>
              <a:t> </a:t>
            </a:r>
            <a:r>
              <a:rPr lang="en-US" sz="1800" dirty="0" err="1" smtClean="0"/>
              <a:t>kode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. </a:t>
            </a:r>
          </a:p>
          <a:p>
            <a:pPr algn="just"/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42992"/>
            <a:ext cx="3733800" cy="615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(IDE)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Turbo C++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Yuks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Karena</a:t>
            </a:r>
            <a:r>
              <a:rPr lang="en-US" dirty="0" smtClean="0"/>
              <a:t> program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Mari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rule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</a:t>
            </a:r>
            <a:r>
              <a:rPr lang="en-US" dirty="0" smtClean="0"/>
              <a:t> –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Rule </a:t>
            </a:r>
            <a:r>
              <a:rPr lang="en-US" dirty="0" err="1" smtClean="0"/>
              <a:t>Mandi</a:t>
            </a:r>
            <a:r>
              <a:rPr lang="en-US" dirty="0" smtClean="0"/>
              <a:t> </a:t>
            </a:r>
            <a:r>
              <a:rPr lang="en-US" dirty="0" err="1" smtClean="0"/>
              <a:t>Pagi</a:t>
            </a:r>
            <a:endParaRPr lang="en-US" dirty="0" smtClean="0"/>
          </a:p>
          <a:p>
            <a:pPr lvl="1"/>
            <a:r>
              <a:rPr lang="en-US" dirty="0" smtClean="0"/>
              <a:t>Rule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bensin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Pom</a:t>
            </a:r>
            <a:r>
              <a:rPr lang="en-US" dirty="0" smtClean="0"/>
              <a:t> </a:t>
            </a:r>
            <a:r>
              <a:rPr lang="en-US" dirty="0" err="1" smtClean="0"/>
              <a:t>bensin</a:t>
            </a:r>
            <a:endParaRPr lang="en-US" dirty="0" smtClean="0"/>
          </a:p>
          <a:p>
            <a:pPr marL="398463" lvl="1" indent="-398463">
              <a:buFont typeface="Arial" pitchFamily="34" charset="0"/>
              <a:buChar char="•"/>
            </a:pPr>
            <a:r>
              <a:rPr lang="en-US" sz="3200" dirty="0" smtClean="0"/>
              <a:t>Dari rule </a:t>
            </a:r>
            <a:r>
              <a:rPr lang="en-US" sz="3200" dirty="0" err="1" smtClean="0"/>
              <a:t>diatas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 </a:t>
            </a:r>
            <a:r>
              <a:rPr lang="en-US" sz="3200" dirty="0" err="1" smtClean="0"/>
              <a:t>buatkan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sederhana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mengurutkan</a:t>
            </a:r>
            <a:r>
              <a:rPr lang="en-US" sz="3200" dirty="0" smtClean="0"/>
              <a:t>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BISA??</a:t>
            </a:r>
            <a:endParaRPr lang="en-US" sz="32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408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Bahasa Pemprograman Dasar </vt:lpstr>
      <vt:lpstr>Ngapain 1 Semester ?</vt:lpstr>
      <vt:lpstr>Apa itu BPD</vt:lpstr>
      <vt:lpstr>Slide 4</vt:lpstr>
      <vt:lpstr>Slide 5</vt:lpstr>
      <vt:lpstr>Bagaimana cara Kerjanya?</vt:lpstr>
      <vt:lpstr>Perangkat Lunak (IDE) editor</vt:lpstr>
      <vt:lpstr>Latihan Yuks….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Pemprograman Dasar</dc:title>
  <dc:creator>user</dc:creator>
  <cp:lastModifiedBy>user</cp:lastModifiedBy>
  <cp:revision>7</cp:revision>
  <dcterms:created xsi:type="dcterms:W3CDTF">2015-09-07T02:58:55Z</dcterms:created>
  <dcterms:modified xsi:type="dcterms:W3CDTF">2015-09-07T03:25:17Z</dcterms:modified>
</cp:coreProperties>
</file>