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9" r:id="rId10"/>
    <p:sldId id="263" r:id="rId11"/>
    <p:sldId id="264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E32E-60C6-45E7-B3B5-3328627A5CBD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819-88B0-4F1C-9006-78D103CBD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E32E-60C6-45E7-B3B5-3328627A5CBD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819-88B0-4F1C-9006-78D103CBD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E32E-60C6-45E7-B3B5-3328627A5CBD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819-88B0-4F1C-9006-78D103CBD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E32E-60C6-45E7-B3B5-3328627A5CBD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819-88B0-4F1C-9006-78D103CBD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E32E-60C6-45E7-B3B5-3328627A5CBD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819-88B0-4F1C-9006-78D103CBD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E32E-60C6-45E7-B3B5-3328627A5CBD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819-88B0-4F1C-9006-78D103CBD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E32E-60C6-45E7-B3B5-3328627A5CBD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819-88B0-4F1C-9006-78D103CBD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E32E-60C6-45E7-B3B5-3328627A5CBD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819-88B0-4F1C-9006-78D103CBD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E32E-60C6-45E7-B3B5-3328627A5CBD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819-88B0-4F1C-9006-78D103CBD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E32E-60C6-45E7-B3B5-3328627A5CBD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819-88B0-4F1C-9006-78D103CBD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E32E-60C6-45E7-B3B5-3328627A5CBD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819-88B0-4F1C-9006-78D103CBD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EE32E-60C6-45E7-B3B5-3328627A5CBD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9C819-88B0-4F1C-9006-78D103CBD7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Pemprograman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/>
              <a:t>P</a:t>
            </a:r>
            <a:r>
              <a:rPr lang="en-US" dirty="0" err="1" smtClean="0"/>
              <a:t>ertemuan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Tri </a:t>
            </a:r>
            <a:r>
              <a:rPr lang="en-US" dirty="0" err="1" smtClean="0"/>
              <a:t>Ika</a:t>
            </a:r>
            <a:r>
              <a:rPr lang="en-US" dirty="0" smtClean="0"/>
              <a:t> Jaya </a:t>
            </a:r>
            <a:r>
              <a:rPr lang="en-US" dirty="0" err="1" smtClean="0"/>
              <a:t>Kusumawati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563562"/>
          </a:xfrm>
        </p:spPr>
        <p:txBody>
          <a:bodyPr>
            <a:normAutofit fontScale="90000"/>
          </a:bodyPr>
          <a:lstStyle/>
          <a:p>
            <a:pPr lvl="0"/>
            <a:r>
              <a:rPr lang="en-GB" dirty="0" err="1" smtClean="0"/>
              <a:t>Konstanta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86200"/>
            <a:ext cx="7848600" cy="2590800"/>
          </a:xfrm>
        </p:spPr>
        <p:txBody>
          <a:bodyPr>
            <a:normAutofit fontScale="85000" lnSpcReduction="20000"/>
          </a:bodyPr>
          <a:lstStyle/>
          <a:p>
            <a:pPr marL="338138" indent="-338138" eaLnBrk="0" hangingPunct="0">
              <a:spcBef>
                <a:spcPct val="40000"/>
              </a:spcBef>
              <a:buSzPct val="55000"/>
              <a:buFontTx/>
              <a:buBlip>
                <a:blip r:embed="rId2"/>
              </a:buBlip>
              <a:tabLst>
                <a:tab pos="1252538" algn="l"/>
              </a:tabLst>
            </a:pPr>
            <a:r>
              <a:rPr lang="en-US" sz="2400" b="1" u="sng" dirty="0" err="1" smtClean="0">
                <a:latin typeface="Comic Sans MS" pitchFamily="66" charset="0"/>
              </a:rPr>
              <a:t>Pengertian</a:t>
            </a:r>
            <a:r>
              <a:rPr lang="en-US" sz="2400" b="1" u="sng" dirty="0" smtClean="0">
                <a:latin typeface="Comic Sans MS" pitchFamily="66" charset="0"/>
              </a:rPr>
              <a:t> </a:t>
            </a:r>
            <a:r>
              <a:rPr lang="en-US" sz="2400" b="1" u="sng" dirty="0" err="1" smtClean="0">
                <a:latin typeface="Comic Sans MS" pitchFamily="66" charset="0"/>
              </a:rPr>
              <a:t>Konstanta</a:t>
            </a:r>
            <a:endParaRPr lang="en-US" sz="2400" b="1" u="sng" dirty="0" smtClean="0">
              <a:latin typeface="Comic Sans MS" pitchFamily="66" charset="0"/>
            </a:endParaRPr>
          </a:p>
          <a:p>
            <a:pPr marL="801688" lvl="1" indent="-293688" eaLnBrk="0" hangingPunct="0">
              <a:spcBef>
                <a:spcPct val="40000"/>
              </a:spcBef>
              <a:buSzPct val="55000"/>
              <a:buFontTx/>
              <a:buBlip>
                <a:blip r:embed="rId3"/>
              </a:buBlip>
              <a:tabLst>
                <a:tab pos="1252538" algn="l"/>
              </a:tabLst>
            </a:pPr>
            <a:r>
              <a:rPr lang="en-US" sz="2400" dirty="0" smtClean="0">
                <a:latin typeface="Comic Sans MS" pitchFamily="66" charset="0"/>
              </a:rPr>
              <a:t>Beda </a:t>
            </a:r>
            <a:r>
              <a:rPr lang="en-US" sz="2400" dirty="0" err="1" smtClean="0">
                <a:latin typeface="Comic Sans MS" pitchFamily="66" charset="0"/>
              </a:rPr>
              <a:t>dengan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Variabel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konstanta</a:t>
            </a:r>
            <a:r>
              <a:rPr lang="en-US" sz="2400" dirty="0" smtClean="0">
                <a:latin typeface="Comic Sans MS" pitchFamily="66" charset="0"/>
              </a:rPr>
              <a:t> yang </a:t>
            </a:r>
            <a:r>
              <a:rPr lang="en-US" sz="2400" dirty="0" err="1" smtClean="0">
                <a:latin typeface="Comic Sans MS" pitchFamily="66" charset="0"/>
              </a:rPr>
              <a:t>sering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disebut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dengan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i="1" dirty="0" smtClean="0">
                <a:latin typeface="Comic Sans MS" pitchFamily="66" charset="0"/>
              </a:rPr>
              <a:t>literal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adalah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nilai</a:t>
            </a:r>
            <a:r>
              <a:rPr lang="en-US" sz="2400" dirty="0" smtClean="0">
                <a:latin typeface="Comic Sans MS" pitchFamily="66" charset="0"/>
              </a:rPr>
              <a:t> yang </a:t>
            </a:r>
            <a:r>
              <a:rPr lang="en-US" sz="2400" dirty="0" err="1" smtClean="0">
                <a:latin typeface="Comic Sans MS" pitchFamily="66" charset="0"/>
              </a:rPr>
              <a:t>tidak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akan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pernah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berubah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disepanjang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aplikasi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 marL="801688" lvl="1" indent="-293688" eaLnBrk="0" hangingPunct="0">
              <a:spcBef>
                <a:spcPct val="40000"/>
              </a:spcBef>
              <a:buSzPct val="55000"/>
              <a:buFontTx/>
              <a:buBlip>
                <a:blip r:embed="rId3"/>
              </a:buBlip>
              <a:tabLst>
                <a:tab pos="1252538" algn="l"/>
              </a:tabLst>
            </a:pPr>
            <a:r>
              <a:rPr lang="en-US" sz="2400" dirty="0" err="1" smtClean="0">
                <a:latin typeface="Comic Sans MS" pitchFamily="66" charset="0"/>
              </a:rPr>
              <a:t>Contoh</a:t>
            </a:r>
            <a:r>
              <a:rPr lang="en-US" sz="2400" dirty="0" smtClean="0">
                <a:latin typeface="Comic Sans MS" pitchFamily="66" charset="0"/>
              </a:rPr>
              <a:t> :</a:t>
            </a:r>
          </a:p>
          <a:p>
            <a:pPr marL="801688" lvl="1" indent="-293688" eaLnBrk="0" hangingPunct="0">
              <a:spcBef>
                <a:spcPct val="40000"/>
              </a:spcBef>
              <a:buSzPct val="55000"/>
              <a:tabLst>
                <a:tab pos="1252538" algn="l"/>
              </a:tabLst>
            </a:pPr>
            <a:r>
              <a:rPr lang="en-US" sz="2400" dirty="0" smtClean="0">
                <a:latin typeface="Comic Sans MS" pitchFamily="66" charset="0"/>
              </a:rPr>
              <a:t>		</a:t>
            </a:r>
            <a:r>
              <a:rPr lang="en-US" sz="2400" dirty="0" smtClean="0">
                <a:latin typeface="Times New Roman" pitchFamily="18" charset="0"/>
              </a:rPr>
              <a:t>Total = subtotal + 1000</a:t>
            </a:r>
          </a:p>
          <a:p>
            <a:pPr marL="801688" lvl="1" indent="-293688" eaLnBrk="0" hangingPunct="0">
              <a:spcBef>
                <a:spcPct val="40000"/>
              </a:spcBef>
              <a:buSzPct val="55000"/>
              <a:tabLst>
                <a:tab pos="1252538" algn="l"/>
              </a:tabLst>
            </a:pPr>
            <a:r>
              <a:rPr lang="en-US" sz="2400" dirty="0" smtClean="0">
                <a:latin typeface="Comic Sans MS" pitchFamily="66" charset="0"/>
              </a:rPr>
              <a:t>		</a:t>
            </a:r>
            <a:r>
              <a:rPr lang="en-US" sz="2400" dirty="0" err="1" smtClean="0">
                <a:latin typeface="Comic Sans MS" pitchFamily="66" charset="0"/>
              </a:rPr>
              <a:t>Nilai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1000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diatas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adalah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mic Sans MS" pitchFamily="66" charset="0"/>
              </a:rPr>
              <a:t>konstanta</a:t>
            </a:r>
            <a:r>
              <a:rPr lang="en-US" sz="2400" dirty="0" smtClean="0">
                <a:latin typeface="Comic Sans MS" pitchFamily="66" charset="0"/>
              </a:rPr>
              <a:t>. Dan 	</a:t>
            </a:r>
            <a:r>
              <a:rPr lang="en-US" sz="2400" dirty="0" smtClean="0">
                <a:solidFill>
                  <a:srgbClr val="333399"/>
                </a:solidFill>
                <a:latin typeface="Comic Sans MS" pitchFamily="66" charset="0"/>
              </a:rPr>
              <a:t>total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serta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333399"/>
                </a:solidFill>
                <a:latin typeface="Comic Sans MS" pitchFamily="66" charset="0"/>
              </a:rPr>
              <a:t>subtotal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adalah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333399"/>
                </a:solidFill>
                <a:latin typeface="Comic Sans MS" pitchFamily="66" charset="0"/>
              </a:rPr>
              <a:t>variable.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838201"/>
            <a:ext cx="6934199" cy="3004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5635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err="1" smtClean="0"/>
              <a:t>Konstanta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09800"/>
            <a:ext cx="7769332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4873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err="1" smtClean="0"/>
              <a:t>Deklarasi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1" y="1066800"/>
            <a:ext cx="834771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rmAutofit fontScale="90000"/>
          </a:bodyPr>
          <a:lstStyle/>
          <a:p>
            <a:pPr lvl="0"/>
            <a:r>
              <a:rPr lang="en-GB" dirty="0" err="1"/>
              <a:t>Komentar</a:t>
            </a:r>
            <a:r>
              <a:rPr lang="en-GB" dirty="0"/>
              <a:t> </a:t>
            </a:r>
            <a:r>
              <a:rPr lang="en-GB" dirty="0" smtClean="0"/>
              <a:t>Program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7924800" cy="202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276600"/>
            <a:ext cx="644842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1600200" y="4343400"/>
            <a:ext cx="3962400" cy="609600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563562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/>
              <a:t>Operator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066800"/>
            <a:ext cx="6705600" cy="429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5334000"/>
            <a:ext cx="69818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66800"/>
            <a:ext cx="824666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4" y="1752600"/>
            <a:ext cx="8380591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685800"/>
            <a:ext cx="60960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810000"/>
            <a:ext cx="60483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1" y="457201"/>
            <a:ext cx="5257800" cy="1896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486026"/>
            <a:ext cx="5181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3505200"/>
            <a:ext cx="301342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33400"/>
            <a:ext cx="58578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124200"/>
            <a:ext cx="58483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563562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Struktur</a:t>
            </a:r>
            <a:r>
              <a:rPr lang="en-GB" dirty="0"/>
              <a:t> </a:t>
            </a:r>
            <a:r>
              <a:rPr lang="en-GB" dirty="0" err="1"/>
              <a:t>Dasar</a:t>
            </a:r>
            <a:r>
              <a:rPr lang="en-GB" dirty="0"/>
              <a:t> </a:t>
            </a:r>
            <a:r>
              <a:rPr lang="en-GB" dirty="0" err="1"/>
              <a:t>Bahasa</a:t>
            </a:r>
            <a:r>
              <a:rPr lang="en-GB" dirty="0"/>
              <a:t> C/C</a:t>
            </a:r>
            <a:r>
              <a:rPr lang="en-GB" dirty="0" smtClean="0"/>
              <a:t>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038600" cy="4572000"/>
          </a:xfrm>
        </p:spPr>
        <p:txBody>
          <a:bodyPr>
            <a:normAutofit fontScale="70000" lnSpcReduction="20000"/>
          </a:bodyPr>
          <a:lstStyle/>
          <a:p>
            <a:pPr marL="0" indent="465138" algn="just">
              <a:buNone/>
            </a:pPr>
            <a:r>
              <a:rPr lang="en-US" dirty="0" err="1" smtClean="0"/>
              <a:t>Bahasa</a:t>
            </a:r>
            <a:r>
              <a:rPr lang="en-US" dirty="0" smtClean="0"/>
              <a:t> C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computer digital Equipment Corporation PDP-11 yang </a:t>
            </a:r>
            <a:r>
              <a:rPr lang="en-US" dirty="0" err="1" smtClean="0"/>
              <a:t>menggunakan</a:t>
            </a:r>
            <a:r>
              <a:rPr lang="en-US" dirty="0" smtClean="0"/>
              <a:t> system </a:t>
            </a:r>
            <a:r>
              <a:rPr lang="en-US" dirty="0" err="1" smtClean="0"/>
              <a:t>operasi</a:t>
            </a:r>
            <a:r>
              <a:rPr lang="en-US" dirty="0" smtClean="0"/>
              <a:t> UNIX.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C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C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PHP </a:t>
            </a:r>
            <a:r>
              <a:rPr lang="en-US" dirty="0" err="1" smtClean="0"/>
              <a:t>dan</a:t>
            </a:r>
            <a:r>
              <a:rPr lang="en-US" dirty="0" smtClean="0"/>
              <a:t> Java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sintaks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C.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mempelajarinya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1295400"/>
            <a:ext cx="41147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Kelebihan</a:t>
            </a:r>
            <a:endParaRPr lang="en-US" b="1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C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portable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C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32 </a:t>
            </a:r>
            <a:r>
              <a:rPr lang="en-US" dirty="0" err="1" smtClean="0"/>
              <a:t>kunci</a:t>
            </a: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 process executable program </a:t>
            </a:r>
            <a:r>
              <a:rPr lang="en-US" dirty="0" err="1" smtClean="0"/>
              <a:t>bahsa</a:t>
            </a:r>
            <a:r>
              <a:rPr lang="en-US" dirty="0" smtClean="0"/>
              <a:t> C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0"/>
            <a:ext cx="3810000" cy="1752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Kekurangan</a:t>
            </a: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err="1" smtClean="0"/>
              <a:t>Banyaknya</a:t>
            </a:r>
            <a:r>
              <a:rPr lang="en-US" dirty="0" smtClean="0"/>
              <a:t> Operator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fleksibilitas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program </a:t>
            </a:r>
            <a:r>
              <a:rPr lang="en-US" dirty="0" err="1" smtClean="0"/>
              <a:t>kadang-kadang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  </a:t>
            </a:r>
            <a:r>
              <a:rPr lang="en-US" dirty="0" err="1" smtClean="0"/>
              <a:t>membingungkan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pemula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pointer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2667000"/>
            <a:ext cx="3013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Selesaiiiiii</a:t>
            </a:r>
            <a:endParaRPr lang="en-US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lvl="0"/>
            <a:r>
              <a:rPr lang="en-GB" dirty="0" err="1"/>
              <a:t>Struktur</a:t>
            </a:r>
            <a:r>
              <a:rPr lang="en-GB" dirty="0"/>
              <a:t> (</a:t>
            </a:r>
            <a:r>
              <a:rPr lang="en-GB" dirty="0" err="1"/>
              <a:t>penulisan</a:t>
            </a:r>
            <a:r>
              <a:rPr lang="en-GB" dirty="0"/>
              <a:t>) </a:t>
            </a:r>
            <a:r>
              <a:rPr lang="en-GB" dirty="0" err="1"/>
              <a:t>Dasar</a:t>
            </a:r>
            <a:r>
              <a:rPr lang="en-GB" dirty="0"/>
              <a:t> </a:t>
            </a:r>
            <a:r>
              <a:rPr lang="en-GB" dirty="0" err="1"/>
              <a:t>Bahasa</a:t>
            </a:r>
            <a:r>
              <a:rPr lang="en-GB" dirty="0"/>
              <a:t> C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3657600" cy="2514600"/>
          </a:xfrm>
        </p:spPr>
        <p:txBody>
          <a:bodyPr>
            <a:normAutofit fontScale="55000" lnSpcReduction="20000"/>
          </a:bodyPr>
          <a:lstStyle/>
          <a:p>
            <a:pPr marL="0" indent="465138" algn="just"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Bahasa</a:t>
            </a:r>
            <a:r>
              <a:rPr lang="en-US" dirty="0" smtClean="0"/>
              <a:t> C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manapun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pembacaan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,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C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enak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581400"/>
            <a:ext cx="3733800" cy="176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Elbow Connector 6"/>
          <p:cNvCxnSpPr/>
          <p:nvPr/>
        </p:nvCxnSpPr>
        <p:spPr>
          <a:xfrm flipV="1">
            <a:off x="4191000" y="2590800"/>
            <a:ext cx="1447800" cy="1295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191000" y="41910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91000" y="44958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>
            <a:off x="4267200" y="5105400"/>
            <a:ext cx="1447800" cy="762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91200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91200" y="3962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19800" y="259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867400" y="5715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191000" y="48006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91200" y="472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#include “</a:t>
            </a:r>
            <a:r>
              <a:rPr lang="en-US" b="1" dirty="0" err="1" smtClean="0"/>
              <a:t>stdio.h</a:t>
            </a:r>
            <a:r>
              <a:rPr lang="en-US" b="1" dirty="0" smtClean="0"/>
              <a:t>” / include&lt;</a:t>
            </a:r>
            <a:r>
              <a:rPr lang="en-US" b="1" dirty="0" err="1" smtClean="0"/>
              <a:t>stdio.h</a:t>
            </a:r>
            <a:r>
              <a:rPr lang="en-US" b="1" dirty="0" smtClean="0"/>
              <a:t>&gt;</a:t>
            </a:r>
          </a:p>
          <a:p>
            <a:pPr marL="514350" indent="-514350" algn="just">
              <a:buNone/>
            </a:pPr>
            <a:r>
              <a:rPr lang="en-US" sz="1800" dirty="0"/>
              <a:t>	</a:t>
            </a:r>
            <a:r>
              <a:rPr lang="en-US" sz="2600" dirty="0" smtClean="0"/>
              <a:t> Library </a:t>
            </a:r>
            <a:r>
              <a:rPr lang="en-US" sz="2600" dirty="0" err="1" smtClean="0"/>
              <a:t>stdio.h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library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C yang </a:t>
            </a:r>
            <a:r>
              <a:rPr lang="en-US" sz="2600" dirty="0" err="1" smtClean="0"/>
              <a:t>digunakan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operasi</a:t>
            </a:r>
            <a:r>
              <a:rPr lang="en-US" sz="2600" dirty="0" smtClean="0"/>
              <a:t> input-output (</a:t>
            </a:r>
            <a:r>
              <a:rPr lang="en-US" sz="2600" dirty="0" err="1" smtClean="0"/>
              <a:t>stdio</a:t>
            </a:r>
            <a:r>
              <a:rPr lang="en-US" sz="2600" dirty="0" smtClean="0"/>
              <a:t> = </a:t>
            </a:r>
            <a:r>
              <a:rPr lang="en-US" sz="2600" dirty="0" err="1" smtClean="0"/>
              <a:t>Standar</a:t>
            </a:r>
            <a:r>
              <a:rPr lang="en-US" sz="2600" dirty="0" smtClean="0"/>
              <a:t> Input </a:t>
            </a:r>
            <a:r>
              <a:rPr lang="en-US" sz="2600" dirty="0" err="1" smtClean="0"/>
              <a:t>dan</a:t>
            </a:r>
            <a:r>
              <a:rPr lang="en-US" sz="2600" dirty="0" smtClean="0"/>
              <a:t> Output). </a:t>
            </a:r>
            <a:r>
              <a:rPr lang="en-US" sz="2600" dirty="0" err="1" smtClean="0"/>
              <a:t>Tanpa</a:t>
            </a:r>
            <a:r>
              <a:rPr lang="en-US" sz="2600" dirty="0" smtClean="0"/>
              <a:t> </a:t>
            </a:r>
            <a:r>
              <a:rPr lang="en-US" sz="2600" dirty="0" err="1" smtClean="0"/>
              <a:t>menggunakan</a:t>
            </a:r>
            <a:r>
              <a:rPr lang="en-US" sz="2600" dirty="0" smtClean="0"/>
              <a:t> library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perintah-perintah</a:t>
            </a:r>
            <a:r>
              <a:rPr lang="en-US" sz="2600" dirty="0" smtClean="0"/>
              <a:t> input</a:t>
            </a:r>
            <a:r>
              <a:rPr lang="en-US" sz="2600" b="1" dirty="0" smtClean="0"/>
              <a:t> </a:t>
            </a:r>
            <a:r>
              <a:rPr lang="en-US" sz="2600" dirty="0" err="1" smtClean="0"/>
              <a:t>dan</a:t>
            </a:r>
            <a:r>
              <a:rPr lang="en-US" sz="2600" dirty="0" smtClean="0"/>
              <a:t> output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dieksekusi</a:t>
            </a:r>
            <a:r>
              <a:rPr lang="en-US" sz="2600" dirty="0" smtClean="0"/>
              <a:t>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/>
              <a:t>v</a:t>
            </a:r>
            <a:r>
              <a:rPr lang="en-US" b="1" dirty="0" smtClean="0"/>
              <a:t>oid main()</a:t>
            </a:r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sz="2900" dirty="0" smtClean="0"/>
              <a:t>Program C++ </a:t>
            </a:r>
            <a:r>
              <a:rPr lang="en-US" sz="2900" dirty="0" err="1" smtClean="0"/>
              <a:t>terdiri</a:t>
            </a:r>
            <a:r>
              <a:rPr lang="en-US" sz="2900" dirty="0" smtClean="0"/>
              <a:t> </a:t>
            </a:r>
            <a:r>
              <a:rPr lang="en-US" sz="2900" dirty="0" err="1" smtClean="0"/>
              <a:t>dari</a:t>
            </a:r>
            <a:r>
              <a:rPr lang="en-US" sz="2900" dirty="0" smtClean="0"/>
              <a:t> </a:t>
            </a:r>
            <a:r>
              <a:rPr lang="en-US" sz="2900" dirty="0" err="1" smtClean="0"/>
              <a:t>satu</a:t>
            </a:r>
            <a:r>
              <a:rPr lang="en-US" sz="2900" dirty="0" smtClean="0"/>
              <a:t> </a:t>
            </a:r>
            <a:r>
              <a:rPr lang="en-US" sz="2900" dirty="0" err="1" smtClean="0"/>
              <a:t>atau</a:t>
            </a:r>
            <a:r>
              <a:rPr lang="en-US" sz="2900" dirty="0" smtClean="0"/>
              <a:t> </a:t>
            </a:r>
            <a:r>
              <a:rPr lang="en-US" sz="2900" dirty="0" err="1" smtClean="0"/>
              <a:t>lebih</a:t>
            </a:r>
            <a:r>
              <a:rPr lang="en-US" sz="2900" dirty="0" smtClean="0"/>
              <a:t> </a:t>
            </a:r>
            <a:r>
              <a:rPr lang="en-US" sz="2900" dirty="0" err="1" smtClean="0"/>
              <a:t>fungsi</a:t>
            </a:r>
            <a:r>
              <a:rPr lang="en-US" sz="2900" dirty="0" smtClean="0"/>
              <a:t>,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di</a:t>
            </a:r>
            <a:r>
              <a:rPr lang="en-US" sz="2900" dirty="0" smtClean="0"/>
              <a:t> </a:t>
            </a:r>
            <a:r>
              <a:rPr lang="en-US" sz="2900" dirty="0" err="1" smtClean="0"/>
              <a:t>antara</a:t>
            </a:r>
            <a:r>
              <a:rPr lang="en-US" sz="2900" dirty="0" smtClean="0"/>
              <a:t> </a:t>
            </a:r>
            <a:r>
              <a:rPr lang="en-US" sz="2900" dirty="0" err="1" smtClean="0"/>
              <a:t>salah</a:t>
            </a:r>
            <a:r>
              <a:rPr lang="en-US" sz="2900" dirty="0" smtClean="0"/>
              <a:t> </a:t>
            </a:r>
            <a:r>
              <a:rPr lang="en-US" sz="2900" dirty="0" err="1" smtClean="0"/>
              <a:t>satunya</a:t>
            </a:r>
            <a:r>
              <a:rPr lang="en-US" sz="2900" dirty="0" smtClean="0"/>
              <a:t> </a:t>
            </a:r>
            <a:r>
              <a:rPr lang="en-US" sz="2900" dirty="0" err="1" smtClean="0"/>
              <a:t>harus</a:t>
            </a:r>
            <a:r>
              <a:rPr lang="en-US" sz="2900" dirty="0" smtClean="0"/>
              <a:t> </a:t>
            </a:r>
            <a:r>
              <a:rPr lang="en-US" sz="2900" dirty="0" err="1" smtClean="0"/>
              <a:t>ada</a:t>
            </a:r>
            <a:r>
              <a:rPr lang="en-US" sz="2900" dirty="0" smtClean="0"/>
              <a:t> </a:t>
            </a:r>
            <a:r>
              <a:rPr lang="en-US" sz="2900" dirty="0" err="1" smtClean="0"/>
              <a:t>fungsi</a:t>
            </a:r>
            <a:r>
              <a:rPr lang="en-US" sz="2900" dirty="0" smtClean="0"/>
              <a:t> main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hanya</a:t>
            </a:r>
            <a:r>
              <a:rPr lang="en-US" sz="2900" dirty="0" smtClean="0"/>
              <a:t> </a:t>
            </a:r>
            <a:r>
              <a:rPr lang="en-US" sz="2900" dirty="0" err="1" smtClean="0"/>
              <a:t>boleh</a:t>
            </a:r>
            <a:r>
              <a:rPr lang="en-US" sz="2900" dirty="0" smtClean="0"/>
              <a:t> </a:t>
            </a:r>
            <a:r>
              <a:rPr lang="en-US" sz="2900" dirty="0" err="1" smtClean="0"/>
              <a:t>ada</a:t>
            </a:r>
            <a:r>
              <a:rPr lang="en-US" sz="2900" dirty="0" smtClean="0"/>
              <a:t> </a:t>
            </a:r>
            <a:r>
              <a:rPr lang="en-US" sz="2900" dirty="0" err="1" smtClean="0"/>
              <a:t>satu</a:t>
            </a:r>
            <a:r>
              <a:rPr lang="en-US" sz="2900" dirty="0" smtClean="0"/>
              <a:t> main </a:t>
            </a:r>
            <a:r>
              <a:rPr lang="en-US" sz="2900" dirty="0" err="1" smtClean="0"/>
              <a:t>pada</a:t>
            </a:r>
            <a:r>
              <a:rPr lang="en-US" sz="2900" dirty="0" smtClean="0"/>
              <a:t> </a:t>
            </a:r>
            <a:r>
              <a:rPr lang="en-US" sz="2900" dirty="0" err="1" smtClean="0"/>
              <a:t>tiap</a:t>
            </a:r>
            <a:r>
              <a:rPr lang="en-US" sz="2900" dirty="0" smtClean="0"/>
              <a:t> program C++. </a:t>
            </a:r>
            <a:r>
              <a:rPr lang="en-US" sz="2900" dirty="0" err="1" smtClean="0"/>
              <a:t>Setiap</a:t>
            </a:r>
            <a:r>
              <a:rPr lang="en-US" sz="2900" dirty="0" smtClean="0"/>
              <a:t> program C++ </a:t>
            </a:r>
            <a:r>
              <a:rPr lang="en-US" sz="2900" dirty="0" err="1" smtClean="0"/>
              <a:t>akan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pasti</a:t>
            </a:r>
            <a:r>
              <a:rPr lang="en-US" sz="2900" dirty="0" smtClean="0"/>
              <a:t> </a:t>
            </a:r>
            <a:r>
              <a:rPr lang="en-US" sz="2900" dirty="0" err="1" smtClean="0"/>
              <a:t>akan</a:t>
            </a:r>
            <a:r>
              <a:rPr lang="en-US" sz="2900" dirty="0" smtClean="0"/>
              <a:t> </a:t>
            </a:r>
            <a:r>
              <a:rPr lang="en-US" sz="2900" dirty="0" err="1" smtClean="0"/>
              <a:t>memulai</a:t>
            </a:r>
            <a:r>
              <a:rPr lang="en-US" sz="2900" dirty="0" smtClean="0"/>
              <a:t> </a:t>
            </a:r>
            <a:r>
              <a:rPr lang="en-US" sz="2900" dirty="0" err="1" smtClean="0"/>
              <a:t>eksekusi</a:t>
            </a:r>
            <a:r>
              <a:rPr lang="en-US" sz="2900" dirty="0" smtClean="0"/>
              <a:t> </a:t>
            </a:r>
            <a:r>
              <a:rPr lang="en-US" sz="2900" dirty="0" err="1" smtClean="0"/>
              <a:t>programnya</a:t>
            </a:r>
            <a:r>
              <a:rPr lang="en-US" sz="2900" dirty="0" smtClean="0"/>
              <a:t> </a:t>
            </a:r>
            <a:r>
              <a:rPr lang="en-US" sz="2900" dirty="0" err="1" smtClean="0"/>
              <a:t>pada</a:t>
            </a:r>
            <a:r>
              <a:rPr lang="en-US" sz="2900" dirty="0" smtClean="0"/>
              <a:t> </a:t>
            </a:r>
            <a:r>
              <a:rPr lang="en-US" sz="2900" dirty="0" err="1" smtClean="0"/>
              <a:t>fungsi</a:t>
            </a:r>
            <a:r>
              <a:rPr lang="en-US" sz="2900" dirty="0" smtClean="0"/>
              <a:t> main </a:t>
            </a:r>
            <a:r>
              <a:rPr lang="en-US" sz="2900" dirty="0" err="1" smtClean="0"/>
              <a:t>ini</a:t>
            </a:r>
            <a:r>
              <a:rPr lang="en-US" sz="2900" dirty="0" smtClean="0"/>
              <a:t>, </a:t>
            </a:r>
            <a:r>
              <a:rPr lang="en-US" sz="2900" dirty="0" err="1" smtClean="0"/>
              <a:t>meskipun</a:t>
            </a:r>
            <a:r>
              <a:rPr lang="en-US" sz="2900" dirty="0" smtClean="0"/>
              <a:t> main </a:t>
            </a:r>
            <a:r>
              <a:rPr lang="en-US" sz="2900" dirty="0" err="1" smtClean="0"/>
              <a:t>bukan</a:t>
            </a:r>
            <a:r>
              <a:rPr lang="en-US" sz="2900" dirty="0" smtClean="0"/>
              <a:t> </a:t>
            </a:r>
            <a:r>
              <a:rPr lang="en-US" sz="2900" dirty="0" err="1" smtClean="0"/>
              <a:t>fungsi</a:t>
            </a:r>
            <a:r>
              <a:rPr lang="en-US" sz="2900" dirty="0" smtClean="0"/>
              <a:t> yang </a:t>
            </a:r>
            <a:r>
              <a:rPr lang="en-US" sz="2900" dirty="0" err="1" smtClean="0"/>
              <a:t>pertama</a:t>
            </a:r>
            <a:r>
              <a:rPr lang="en-US" sz="2900" dirty="0" smtClean="0"/>
              <a:t> </a:t>
            </a:r>
            <a:r>
              <a:rPr lang="en-US" sz="2900" dirty="0" err="1" smtClean="0"/>
              <a:t>ditulis</a:t>
            </a:r>
            <a:r>
              <a:rPr lang="en-US" sz="2900" dirty="0" smtClean="0"/>
              <a:t> </a:t>
            </a:r>
            <a:r>
              <a:rPr lang="en-US" sz="2900" dirty="0" err="1" smtClean="0"/>
              <a:t>di</a:t>
            </a:r>
            <a:r>
              <a:rPr lang="en-US" sz="2900" dirty="0" smtClean="0"/>
              <a:t> program.</a:t>
            </a:r>
          </a:p>
          <a:p>
            <a:pPr marL="514350" indent="-514350" algn="just">
              <a:buNone/>
            </a:pP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err="1" smtClean="0"/>
              <a:t>Melihat</a:t>
            </a:r>
            <a:r>
              <a:rPr lang="en-US" sz="2900" dirty="0" smtClean="0"/>
              <a:t> </a:t>
            </a:r>
            <a:r>
              <a:rPr lang="en-US" sz="2900" dirty="0" err="1" smtClean="0"/>
              <a:t>bentuk</a:t>
            </a:r>
            <a:r>
              <a:rPr lang="en-US" sz="2900" dirty="0" smtClean="0"/>
              <a:t> </a:t>
            </a:r>
            <a:r>
              <a:rPr lang="en-US" sz="2900" dirty="0" err="1" smtClean="0"/>
              <a:t>seperti</a:t>
            </a:r>
            <a:r>
              <a:rPr lang="en-US" sz="2900" dirty="0" smtClean="0"/>
              <a:t> </a:t>
            </a:r>
            <a:r>
              <a:rPr lang="en-US" sz="2900" dirty="0" err="1" smtClean="0"/>
              <a:t>itu</a:t>
            </a:r>
            <a:r>
              <a:rPr lang="en-US" sz="2900" dirty="0" smtClean="0"/>
              <a:t> </a:t>
            </a:r>
            <a:r>
              <a:rPr lang="en-US" sz="2900" dirty="0" err="1" smtClean="0"/>
              <a:t>dapat</a:t>
            </a:r>
            <a:r>
              <a:rPr lang="en-US" sz="2900" dirty="0" smtClean="0"/>
              <a:t> </a:t>
            </a:r>
            <a:r>
              <a:rPr lang="en-US" sz="2900" dirty="0" err="1" smtClean="0"/>
              <a:t>kita</a:t>
            </a:r>
            <a:r>
              <a:rPr lang="en-US" sz="2900" dirty="0" smtClean="0"/>
              <a:t> </a:t>
            </a:r>
            <a:r>
              <a:rPr lang="en-US" sz="2900" dirty="0" err="1" smtClean="0"/>
              <a:t>ambil</a:t>
            </a:r>
            <a:r>
              <a:rPr lang="en-US" sz="2900" dirty="0" smtClean="0"/>
              <a:t> </a:t>
            </a:r>
            <a:r>
              <a:rPr lang="en-US" sz="2900" dirty="0" err="1" smtClean="0"/>
              <a:t>kesimpulan</a:t>
            </a:r>
            <a:r>
              <a:rPr lang="en-US" sz="2900" dirty="0" smtClean="0"/>
              <a:t> </a:t>
            </a:r>
            <a:r>
              <a:rPr lang="en-US" sz="2900" dirty="0" err="1" smtClean="0"/>
              <a:t>bahwa</a:t>
            </a:r>
            <a:r>
              <a:rPr lang="en-US" sz="2900" dirty="0" smtClean="0"/>
              <a:t> </a:t>
            </a:r>
            <a:r>
              <a:rPr lang="en-US" sz="2900" dirty="0" err="1" smtClean="0"/>
              <a:t>batang</a:t>
            </a:r>
            <a:r>
              <a:rPr lang="en-US" sz="2900" dirty="0" smtClean="0"/>
              <a:t> </a:t>
            </a:r>
            <a:r>
              <a:rPr lang="en-US" sz="2900" dirty="0" err="1" smtClean="0"/>
              <a:t>tubuh</a:t>
            </a:r>
            <a:r>
              <a:rPr lang="en-US" sz="2900" dirty="0" smtClean="0"/>
              <a:t> program </a:t>
            </a:r>
            <a:r>
              <a:rPr lang="en-US" sz="2900" dirty="0" err="1" smtClean="0"/>
              <a:t>utama</a:t>
            </a:r>
            <a:r>
              <a:rPr lang="en-US" sz="2900" dirty="0" smtClean="0"/>
              <a:t> </a:t>
            </a:r>
            <a:r>
              <a:rPr lang="en-US" sz="2900" dirty="0" err="1" smtClean="0"/>
              <a:t>berada</a:t>
            </a:r>
            <a:r>
              <a:rPr lang="en-US" sz="2900" dirty="0" smtClean="0"/>
              <a:t> </a:t>
            </a:r>
            <a:r>
              <a:rPr lang="en-US" sz="2900" dirty="0" err="1" smtClean="0"/>
              <a:t>didalam</a:t>
            </a:r>
            <a:r>
              <a:rPr lang="en-US" sz="2900" dirty="0" smtClean="0"/>
              <a:t> </a:t>
            </a:r>
            <a:r>
              <a:rPr lang="en-US" sz="2900" dirty="0" err="1" smtClean="0"/>
              <a:t>fungsi</a:t>
            </a:r>
            <a:r>
              <a:rPr lang="en-US" sz="2900" dirty="0" smtClean="0"/>
              <a:t> main( ). </a:t>
            </a:r>
            <a:r>
              <a:rPr lang="en-US" sz="2900" dirty="0" err="1" smtClean="0"/>
              <a:t>Berarti</a:t>
            </a:r>
            <a:r>
              <a:rPr lang="en-US" sz="2900" dirty="0" smtClean="0"/>
              <a:t> </a:t>
            </a:r>
            <a:r>
              <a:rPr lang="en-US" sz="2900" dirty="0" err="1" smtClean="0"/>
              <a:t>dalam</a:t>
            </a:r>
            <a:r>
              <a:rPr lang="en-US" sz="2900" dirty="0" smtClean="0"/>
              <a:t> </a:t>
            </a:r>
            <a:r>
              <a:rPr lang="en-US" sz="2900" dirty="0" err="1" smtClean="0"/>
              <a:t>setiap</a:t>
            </a:r>
            <a:r>
              <a:rPr lang="en-US" sz="2900" dirty="0" smtClean="0"/>
              <a:t> </a:t>
            </a:r>
            <a:r>
              <a:rPr lang="en-US" sz="2900" dirty="0" err="1" smtClean="0"/>
              <a:t>pembuatan</a:t>
            </a:r>
            <a:r>
              <a:rPr lang="en-US" sz="2900" dirty="0" smtClean="0"/>
              <a:t> program </a:t>
            </a:r>
            <a:r>
              <a:rPr lang="en-US" sz="2900" dirty="0" err="1" smtClean="0"/>
              <a:t>utama</a:t>
            </a:r>
            <a:r>
              <a:rPr lang="en-US" sz="2900" dirty="0" smtClean="0"/>
              <a:t>, </a:t>
            </a:r>
            <a:r>
              <a:rPr lang="en-US" sz="2900" dirty="0" err="1" smtClean="0"/>
              <a:t>maka</a:t>
            </a:r>
            <a:r>
              <a:rPr lang="en-US" sz="2900" dirty="0" smtClean="0"/>
              <a:t> </a:t>
            </a:r>
            <a:r>
              <a:rPr lang="en-US" sz="2900" dirty="0" err="1" smtClean="0"/>
              <a:t>dapat</a:t>
            </a:r>
            <a:r>
              <a:rPr lang="en-US" sz="2900" dirty="0" smtClean="0"/>
              <a:t> </a:t>
            </a:r>
            <a:r>
              <a:rPr lang="en-US" sz="2900" dirty="0" err="1" smtClean="0"/>
              <a:t>dipastikan</a:t>
            </a:r>
            <a:r>
              <a:rPr lang="en-US" sz="2900" dirty="0" smtClean="0"/>
              <a:t> </a:t>
            </a:r>
            <a:r>
              <a:rPr lang="en-US" sz="2900" dirty="0" err="1" smtClean="0"/>
              <a:t>seorang</a:t>
            </a:r>
            <a:r>
              <a:rPr lang="en-US" sz="2900" dirty="0" smtClean="0"/>
              <a:t> </a:t>
            </a:r>
            <a:r>
              <a:rPr lang="en-US" sz="2900" dirty="0" err="1" smtClean="0"/>
              <a:t>pemrogram</a:t>
            </a:r>
            <a:r>
              <a:rPr lang="en-US" sz="2900" dirty="0" smtClean="0"/>
              <a:t> </a:t>
            </a:r>
            <a:r>
              <a:rPr lang="en-US" sz="2900" dirty="0" err="1" smtClean="0"/>
              <a:t>menggunakan</a:t>
            </a:r>
            <a:r>
              <a:rPr lang="en-US" sz="2900" dirty="0" smtClean="0"/>
              <a:t> minimal </a:t>
            </a:r>
            <a:r>
              <a:rPr lang="en-US" sz="2900" dirty="0" err="1" smtClean="0"/>
              <a:t>sebuah</a:t>
            </a:r>
            <a:r>
              <a:rPr lang="en-US" sz="2900" dirty="0" smtClean="0"/>
              <a:t> </a:t>
            </a:r>
            <a:r>
              <a:rPr lang="en-US" sz="2900" dirty="0" err="1" smtClean="0"/>
              <a:t>fungsi</a:t>
            </a:r>
            <a:r>
              <a:rPr lang="en-US" sz="2900" dirty="0" smtClean="0"/>
              <a:t>. </a:t>
            </a:r>
            <a:r>
              <a:rPr lang="en-US" sz="2900" dirty="0" err="1" smtClean="0"/>
              <a:t>Tanda</a:t>
            </a:r>
            <a:r>
              <a:rPr lang="en-US" sz="2900" dirty="0" smtClean="0"/>
              <a:t> {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pada</a:t>
            </a:r>
            <a:r>
              <a:rPr lang="en-US" sz="2900" dirty="0" smtClean="0"/>
              <a:t> </a:t>
            </a:r>
            <a:r>
              <a:rPr lang="en-US" sz="2900" dirty="0" err="1" smtClean="0"/>
              <a:t>akhir</a:t>
            </a:r>
            <a:r>
              <a:rPr lang="en-US" sz="2900" dirty="0" smtClean="0"/>
              <a:t> program </a:t>
            </a:r>
            <a:r>
              <a:rPr lang="en-US" sz="2900" dirty="0" err="1" smtClean="0"/>
              <a:t>terdapat</a:t>
            </a:r>
            <a:r>
              <a:rPr lang="en-US" sz="2900" dirty="0" smtClean="0"/>
              <a:t> </a:t>
            </a:r>
            <a:r>
              <a:rPr lang="en-US" sz="2900" dirty="0" err="1" smtClean="0"/>
              <a:t>tanda</a:t>
            </a:r>
            <a:r>
              <a:rPr lang="en-US" sz="2900" dirty="0" smtClean="0"/>
              <a:t> }. </a:t>
            </a:r>
            <a:r>
              <a:rPr lang="en-US" sz="2900" dirty="0" err="1" smtClean="0"/>
              <a:t>Tanda</a:t>
            </a:r>
            <a:r>
              <a:rPr lang="en-US" sz="2900" dirty="0" smtClean="0"/>
              <a:t> { </a:t>
            </a:r>
            <a:r>
              <a:rPr lang="en-US" sz="2900" dirty="0" err="1" smtClean="0"/>
              <a:t>harus</a:t>
            </a:r>
            <a:r>
              <a:rPr lang="en-US" sz="2900" dirty="0" smtClean="0"/>
              <a:t> </a:t>
            </a:r>
            <a:r>
              <a:rPr lang="en-US" sz="2900" dirty="0" err="1" smtClean="0"/>
              <a:t>ada</a:t>
            </a:r>
            <a:r>
              <a:rPr lang="en-US" sz="2900" dirty="0" smtClean="0"/>
              <a:t> </a:t>
            </a:r>
            <a:r>
              <a:rPr lang="en-US" sz="2900" dirty="0" err="1" smtClean="0"/>
              <a:t>pada</a:t>
            </a:r>
            <a:r>
              <a:rPr lang="en-US" sz="2900" dirty="0" smtClean="0"/>
              <a:t> </a:t>
            </a:r>
            <a:r>
              <a:rPr lang="en-US" sz="2900" dirty="0" err="1" smtClean="0"/>
              <a:t>setiap</a:t>
            </a:r>
            <a:r>
              <a:rPr lang="en-US" sz="2900" dirty="0" smtClean="0"/>
              <a:t> </a:t>
            </a:r>
            <a:r>
              <a:rPr lang="en-US" sz="2900" dirty="0" err="1" smtClean="0"/>
              <a:t>awal</a:t>
            </a:r>
            <a:r>
              <a:rPr lang="en-US" sz="2900" dirty="0" smtClean="0"/>
              <a:t> </a:t>
            </a:r>
            <a:r>
              <a:rPr lang="en-US" sz="2900" dirty="0" err="1" smtClean="0"/>
              <a:t>dari</a:t>
            </a:r>
            <a:r>
              <a:rPr lang="en-US" sz="2900" dirty="0" smtClean="0"/>
              <a:t> </a:t>
            </a:r>
            <a:r>
              <a:rPr lang="en-US" sz="2900" dirty="0" err="1" smtClean="0"/>
              <a:t>sebuah</a:t>
            </a:r>
            <a:r>
              <a:rPr lang="en-US" sz="2900" dirty="0" smtClean="0"/>
              <a:t> </a:t>
            </a:r>
            <a:r>
              <a:rPr lang="en-US" sz="2900" dirty="0" err="1" smtClean="0"/>
              <a:t>fungsi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tentu</a:t>
            </a:r>
            <a:r>
              <a:rPr lang="en-US" sz="2900" dirty="0" smtClean="0"/>
              <a:t> </a:t>
            </a:r>
            <a:r>
              <a:rPr lang="en-US" sz="2900" dirty="0" err="1" smtClean="0"/>
              <a:t>saja</a:t>
            </a:r>
            <a:r>
              <a:rPr lang="en-US" sz="2900" dirty="0" smtClean="0"/>
              <a:t> </a:t>
            </a:r>
            <a:r>
              <a:rPr lang="en-US" sz="2900" dirty="0" err="1" smtClean="0"/>
              <a:t>harus</a:t>
            </a:r>
            <a:r>
              <a:rPr lang="en-US" sz="2900" dirty="0" smtClean="0"/>
              <a:t> </a:t>
            </a:r>
            <a:r>
              <a:rPr lang="en-US" sz="2900" dirty="0" err="1" smtClean="0"/>
              <a:t>diakhiri</a:t>
            </a:r>
            <a:r>
              <a:rPr lang="en-US" sz="2900" dirty="0" smtClean="0"/>
              <a:t> </a:t>
            </a:r>
            <a:r>
              <a:rPr lang="en-US" sz="2900" dirty="0" err="1" smtClean="0"/>
              <a:t>dengan</a:t>
            </a:r>
            <a:r>
              <a:rPr lang="en-US" sz="2900" dirty="0" smtClean="0"/>
              <a:t> </a:t>
            </a:r>
            <a:r>
              <a:rPr lang="en-US" sz="2900" dirty="0" err="1" smtClean="0"/>
              <a:t>tanda</a:t>
            </a:r>
            <a:r>
              <a:rPr lang="en-US" sz="2900" dirty="0" smtClean="0"/>
              <a:t> }. </a:t>
            </a:r>
            <a:r>
              <a:rPr lang="en-US" sz="2900" dirty="0" err="1" smtClean="0"/>
              <a:t>Tanda</a:t>
            </a:r>
            <a:r>
              <a:rPr lang="en-US" sz="2900" dirty="0" smtClean="0"/>
              <a:t> </a:t>
            </a:r>
            <a:r>
              <a:rPr lang="en-US" sz="2900" dirty="0" err="1" smtClean="0"/>
              <a:t>ini</a:t>
            </a:r>
            <a:r>
              <a:rPr lang="en-US" sz="2900" dirty="0" smtClean="0"/>
              <a:t> </a:t>
            </a:r>
            <a:r>
              <a:rPr lang="en-US" sz="2900" dirty="0" err="1" smtClean="0"/>
              <a:t>digunakan</a:t>
            </a:r>
            <a:r>
              <a:rPr lang="en-US" sz="2900" dirty="0" smtClean="0"/>
              <a:t>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menunjukkan</a:t>
            </a:r>
            <a:r>
              <a:rPr lang="en-US" sz="2900" dirty="0" smtClean="0"/>
              <a:t> </a:t>
            </a:r>
            <a:r>
              <a:rPr lang="en-US" sz="2900" dirty="0" err="1" smtClean="0"/>
              <a:t>cakupan</a:t>
            </a:r>
            <a:r>
              <a:rPr lang="en-US" sz="2900" dirty="0" smtClean="0"/>
              <a:t> (scope) </a:t>
            </a:r>
            <a:r>
              <a:rPr lang="en-US" sz="2900" dirty="0" err="1" smtClean="0"/>
              <a:t>dari</a:t>
            </a:r>
            <a:r>
              <a:rPr lang="en-US" sz="2900" dirty="0" smtClean="0"/>
              <a:t> </a:t>
            </a:r>
            <a:r>
              <a:rPr lang="en-US" sz="2900" dirty="0" err="1" smtClean="0"/>
              <a:t>sebuah</a:t>
            </a:r>
            <a:r>
              <a:rPr lang="en-US" sz="2900" dirty="0" smtClean="0"/>
              <a:t> </a:t>
            </a:r>
            <a:r>
              <a:rPr lang="en-US" sz="2900" dirty="0" err="1" smtClean="0"/>
              <a:t>fungsi</a:t>
            </a:r>
            <a:r>
              <a:rPr lang="en-US" sz="2900" dirty="0" smtClean="0"/>
              <a:t>, </a:t>
            </a:r>
            <a:r>
              <a:rPr lang="en-US" sz="2900" dirty="0" err="1" smtClean="0"/>
              <a:t>dimana</a:t>
            </a:r>
            <a:r>
              <a:rPr lang="en-US" sz="2900" dirty="0" smtClean="0"/>
              <a:t>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menunjukkan</a:t>
            </a:r>
            <a:r>
              <a:rPr lang="en-US" sz="2900" dirty="0" smtClean="0"/>
              <a:t> </a:t>
            </a:r>
            <a:r>
              <a:rPr lang="en-US" sz="2900" dirty="0" err="1" smtClean="0"/>
              <a:t>fungsi</a:t>
            </a:r>
            <a:r>
              <a:rPr lang="en-US" sz="2900" dirty="0" smtClean="0"/>
              <a:t> </a:t>
            </a:r>
            <a:r>
              <a:rPr lang="en-US" sz="2900" dirty="0" err="1" smtClean="0"/>
              <a:t>ini</a:t>
            </a:r>
            <a:r>
              <a:rPr lang="en-US" sz="2900" dirty="0" smtClean="0"/>
              <a:t> </a:t>
            </a:r>
            <a:r>
              <a:rPr lang="en-US" sz="2900" dirty="0" err="1" smtClean="0"/>
              <a:t>dimulai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berakhir</a:t>
            </a:r>
            <a:r>
              <a:rPr lang="en-US" sz="2900" dirty="0" smtClean="0"/>
              <a:t>.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{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mengelompokkan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/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tanya</a:t>
            </a:r>
            <a:r>
              <a:rPr lang="en-US" dirty="0" smtClean="0"/>
              <a:t> </a:t>
            </a:r>
            <a:r>
              <a:rPr lang="en-US" b="1" dirty="0" smtClean="0"/>
              <a:t>{</a:t>
            </a:r>
            <a:endParaRPr lang="en-US" b="1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b="1" dirty="0" err="1" smtClean="0"/>
              <a:t>printf</a:t>
            </a:r>
            <a:r>
              <a:rPr lang="en-US" b="1" dirty="0" smtClean="0"/>
              <a:t>(“</a:t>
            </a:r>
            <a:r>
              <a:rPr lang="en-US" b="1" dirty="0" err="1" smtClean="0"/>
              <a:t>salam</a:t>
            </a:r>
            <a:r>
              <a:rPr lang="en-US" b="1" dirty="0" smtClean="0"/>
              <a:t> Budi </a:t>
            </a:r>
            <a:r>
              <a:rPr lang="en-US" b="1" dirty="0" err="1" smtClean="0"/>
              <a:t>Luhur</a:t>
            </a:r>
            <a:r>
              <a:rPr lang="en-US" b="1" dirty="0" smtClean="0"/>
              <a:t>”);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bris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. Program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Salam Budi </a:t>
            </a:r>
            <a:r>
              <a:rPr lang="en-US" dirty="0" err="1" smtClean="0"/>
              <a:t>Luhur</a:t>
            </a:r>
            <a:r>
              <a:rPr lang="en-US" dirty="0" smtClean="0"/>
              <a:t>.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printf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 </a:t>
            </a:r>
          </a:p>
          <a:p>
            <a:pPr marL="514350" indent="-514350" algn="ctr">
              <a:buNone/>
            </a:pPr>
            <a:r>
              <a:rPr lang="en-US" b="1" dirty="0"/>
              <a:t>	</a:t>
            </a:r>
            <a:r>
              <a:rPr lang="en-US" b="1" dirty="0" err="1" smtClean="0"/>
              <a:t>printf</a:t>
            </a:r>
            <a:r>
              <a:rPr lang="en-US" b="1" dirty="0" smtClean="0"/>
              <a:t>(“</a:t>
            </a:r>
            <a:r>
              <a:rPr lang="en-US" b="1" dirty="0" err="1" smtClean="0"/>
              <a:t>kata</a:t>
            </a:r>
            <a:r>
              <a:rPr lang="en-US" b="1" dirty="0" smtClean="0"/>
              <a:t> yang </a:t>
            </a:r>
            <a:r>
              <a:rPr lang="en-US" b="1" dirty="0" err="1" smtClean="0"/>
              <a:t>ingin</a:t>
            </a:r>
            <a:r>
              <a:rPr lang="en-US" b="1" dirty="0" smtClean="0"/>
              <a:t> </a:t>
            </a:r>
            <a:r>
              <a:rPr lang="en-US" b="1" dirty="0" err="1" smtClean="0"/>
              <a:t>dicetak</a:t>
            </a:r>
            <a:r>
              <a:rPr lang="en-US" b="1" dirty="0" smtClean="0"/>
              <a:t>”);</a:t>
            </a:r>
          </a:p>
          <a:p>
            <a:pPr marL="514350" indent="-514350">
              <a:buNone/>
            </a:pPr>
            <a:r>
              <a:rPr lang="en-US" b="1" dirty="0"/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Setiap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perintah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harus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diakhiri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dengan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tanda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sz="5200" b="1" dirty="0" smtClean="0">
                <a:solidFill>
                  <a:srgbClr val="FF0000"/>
                </a:solidFill>
              </a:rPr>
              <a:t>;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}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mengakhiri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/program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,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perntah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639762"/>
          </a:xfrm>
        </p:spPr>
        <p:txBody>
          <a:bodyPr>
            <a:normAutofit fontScale="90000"/>
          </a:bodyPr>
          <a:lstStyle/>
          <a:p>
            <a:pPr lvl="0"/>
            <a:r>
              <a:rPr lang="en-GB" dirty="0"/>
              <a:t>Variable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Tipe</a:t>
            </a:r>
            <a:r>
              <a:rPr lang="en-GB" dirty="0"/>
              <a:t> </a:t>
            </a:r>
            <a:r>
              <a:rPr lang="en-GB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648200" cy="5181600"/>
          </a:xfrm>
        </p:spPr>
        <p:txBody>
          <a:bodyPr>
            <a:normAutofit fontScale="92500" lnSpcReduction="20000"/>
          </a:bodyPr>
          <a:lstStyle/>
          <a:p>
            <a:pPr marL="0" indent="404813" algn="just">
              <a:buNone/>
            </a:pP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pengenal</a:t>
            </a:r>
            <a:r>
              <a:rPr lang="en-US" sz="2000" dirty="0" smtClean="0"/>
              <a:t> (identifier)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mewakili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program. </a:t>
            </a:r>
            <a:r>
              <a:rPr lang="en-US" sz="2000" dirty="0" err="1" smtClean="0"/>
              <a:t>Nama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pemrogram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aturan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: </a:t>
            </a:r>
          </a:p>
          <a:p>
            <a:pPr marL="404813" indent="-179388" algn="just">
              <a:buFont typeface="+mj-lt"/>
              <a:buAutoNum type="arabicPeriod"/>
            </a:pP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gabungan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berupa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.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C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case-sensitive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. </a:t>
            </a:r>
            <a:r>
              <a:rPr lang="en-US" sz="2000" dirty="0" err="1" smtClean="0"/>
              <a:t>Jadi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nim</a:t>
            </a:r>
            <a:r>
              <a:rPr lang="en-US" sz="2000" dirty="0" smtClean="0"/>
              <a:t>, NIM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Nim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.  </a:t>
            </a:r>
          </a:p>
          <a:p>
            <a:pPr marL="404813" indent="-179388" algn="just">
              <a:buFont typeface="+mj-lt"/>
              <a:buAutoNum type="arabicPeriod"/>
            </a:pP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boleh</a:t>
            </a:r>
            <a:r>
              <a:rPr lang="en-US" sz="2000" dirty="0" smtClean="0"/>
              <a:t> </a:t>
            </a:r>
            <a:r>
              <a:rPr lang="en-US" sz="2000" dirty="0" err="1" smtClean="0"/>
              <a:t>mengandung</a:t>
            </a:r>
            <a:r>
              <a:rPr lang="en-US" sz="2000" dirty="0" smtClean="0"/>
              <a:t> </a:t>
            </a:r>
            <a:r>
              <a:rPr lang="en-US" sz="2000" dirty="0" err="1" smtClean="0"/>
              <a:t>spasi</a:t>
            </a:r>
            <a:r>
              <a:rPr lang="en-US" sz="2000" dirty="0" smtClean="0"/>
              <a:t>.  </a:t>
            </a:r>
          </a:p>
          <a:p>
            <a:pPr marL="404813" indent="-179388" algn="just">
              <a:buFont typeface="+mj-lt"/>
              <a:buAutoNum type="arabicPeriod"/>
            </a:pP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boleh</a:t>
            </a:r>
            <a:r>
              <a:rPr lang="en-US" sz="2000" dirty="0" smtClean="0"/>
              <a:t> </a:t>
            </a:r>
            <a:r>
              <a:rPr lang="en-US" sz="2000" dirty="0" err="1" smtClean="0"/>
              <a:t>mengandung</a:t>
            </a:r>
            <a:r>
              <a:rPr lang="en-US" sz="2000" dirty="0" smtClean="0"/>
              <a:t> </a:t>
            </a:r>
            <a:r>
              <a:rPr lang="en-US" sz="2000" dirty="0" err="1" smtClean="0"/>
              <a:t>simbol-simbol</a:t>
            </a:r>
            <a:r>
              <a:rPr lang="en-US" sz="2000" dirty="0" smtClean="0"/>
              <a:t> </a:t>
            </a:r>
            <a:r>
              <a:rPr lang="en-US" sz="2000" dirty="0" err="1" smtClean="0"/>
              <a:t>khusus</a:t>
            </a:r>
            <a:r>
              <a:rPr lang="en-US" sz="2000" dirty="0" smtClean="0"/>
              <a:t>, </a:t>
            </a:r>
            <a:r>
              <a:rPr lang="en-US" sz="2000" dirty="0" err="1" smtClean="0"/>
              <a:t>kecuali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(underscore). Yang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symbol </a:t>
            </a:r>
            <a:r>
              <a:rPr lang="en-US" sz="2000" dirty="0" err="1" smtClean="0"/>
              <a:t>khusus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diperbolehkan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lain : $, ?, %, #, !, &amp;, *, (, ), -, +, = </a:t>
            </a:r>
            <a:r>
              <a:rPr lang="en-US" sz="2000" dirty="0" err="1" smtClean="0"/>
              <a:t>dsb</a:t>
            </a:r>
            <a:r>
              <a:rPr lang="en-US" sz="2000" dirty="0" smtClean="0"/>
              <a:t>  </a:t>
            </a:r>
          </a:p>
          <a:p>
            <a:pPr marL="404813" indent="-179388" algn="just">
              <a:buFont typeface="+mj-lt"/>
              <a:buAutoNum type="arabicPeriod"/>
            </a:pPr>
            <a:r>
              <a:rPr lang="en-US" sz="2000" dirty="0" err="1" smtClean="0"/>
              <a:t>Panjangnya</a:t>
            </a:r>
            <a:r>
              <a:rPr lang="en-US" sz="2000" dirty="0" smtClean="0"/>
              <a:t> </a:t>
            </a:r>
            <a:r>
              <a:rPr lang="en-US" sz="2000" dirty="0" err="1" smtClean="0"/>
              <a:t>bebas</a:t>
            </a:r>
            <a:r>
              <a:rPr lang="en-US" sz="2000" dirty="0" smtClean="0"/>
              <a:t>,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32 </a:t>
            </a:r>
            <a:r>
              <a:rPr lang="en-US" sz="2000" dirty="0" err="1" smtClean="0"/>
              <a:t>karakter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terpakai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1371600"/>
            <a:ext cx="3124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penamaan</a:t>
            </a:r>
            <a:r>
              <a:rPr lang="en-US" b="1" dirty="0" smtClean="0"/>
              <a:t> </a:t>
            </a:r>
            <a:r>
              <a:rPr lang="en-US" b="1" dirty="0" err="1" smtClean="0"/>
              <a:t>variabel</a:t>
            </a:r>
            <a:r>
              <a:rPr lang="en-US" b="1" dirty="0" smtClean="0"/>
              <a:t> yang </a:t>
            </a:r>
            <a:r>
              <a:rPr lang="en-US" b="1" dirty="0" err="1" smtClean="0"/>
              <a:t>benar</a:t>
            </a:r>
            <a:r>
              <a:rPr lang="en-US" b="1" dirty="0" smtClean="0"/>
              <a:t> :  </a:t>
            </a:r>
          </a:p>
          <a:p>
            <a:endParaRPr lang="en-US" dirty="0" smtClean="0"/>
          </a:p>
          <a:p>
            <a:r>
              <a:rPr lang="en-US" dirty="0" smtClean="0"/>
              <a:t>NIM, a, x, </a:t>
            </a:r>
            <a:r>
              <a:rPr lang="en-US" dirty="0" err="1" smtClean="0"/>
              <a:t>nama_mhs</a:t>
            </a:r>
            <a:r>
              <a:rPr lang="en-US" dirty="0" smtClean="0"/>
              <a:t>, f3098, f4,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budi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penamaan</a:t>
            </a:r>
            <a:r>
              <a:rPr lang="en-US" b="1" dirty="0" smtClean="0"/>
              <a:t> variable yang </a:t>
            </a:r>
            <a:r>
              <a:rPr lang="en-US" b="1" dirty="0" err="1" smtClean="0"/>
              <a:t>salah</a:t>
            </a:r>
            <a:r>
              <a:rPr lang="en-US" b="1" dirty="0" smtClean="0"/>
              <a:t> :  </a:t>
            </a:r>
          </a:p>
          <a:p>
            <a:endParaRPr lang="en-US" dirty="0" smtClean="0"/>
          </a:p>
          <a:p>
            <a:r>
              <a:rPr lang="en-US" dirty="0" smtClean="0"/>
              <a:t>%</a:t>
            </a:r>
            <a:r>
              <a:rPr lang="en-US" dirty="0" err="1" smtClean="0"/>
              <a:t>nilai_mahasiswa</a:t>
            </a:r>
            <a:r>
              <a:rPr lang="en-US" dirty="0" smtClean="0"/>
              <a:t>, 80mahasiswa, rata-rata,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spasi</a:t>
            </a:r>
            <a:r>
              <a:rPr lang="en-US" dirty="0" smtClean="0"/>
              <a:t>, </a:t>
            </a:r>
            <a:r>
              <a:rPr lang="en-US" dirty="0" err="1" smtClean="0"/>
              <a:t>penting</a:t>
            </a:r>
            <a:r>
              <a:rPr lang="en-US" dirty="0" smtClean="0"/>
              <a:t>!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6397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685800"/>
          </a:xfrm>
        </p:spPr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menulis</a:t>
            </a:r>
            <a:r>
              <a:rPr lang="en-US" dirty="0" smtClean="0"/>
              <a:t> Variable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828800"/>
            <a:ext cx="6705600" cy="382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639762"/>
          </a:xfrm>
        </p:spPr>
        <p:txBody>
          <a:bodyPr>
            <a:normAutofit fontScale="90000"/>
          </a:bodyPr>
          <a:lstStyle/>
          <a:p>
            <a:pPr lvl="0"/>
            <a:r>
              <a:rPr lang="en-GB" dirty="0" err="1" smtClean="0"/>
              <a:t>Tipe</a:t>
            </a:r>
            <a:r>
              <a:rPr lang="en-GB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3352800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000" dirty="0" err="1" smtClean="0"/>
              <a:t>Tipe</a:t>
            </a:r>
            <a:r>
              <a:rPr lang="en-US" sz="2000" dirty="0" smtClean="0"/>
              <a:t> data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 program yang paling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 data </a:t>
            </a:r>
            <a:r>
              <a:rPr lang="en-US" sz="2000" dirty="0" err="1" smtClean="0"/>
              <a:t>mempengaruhi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instruksi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.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5 </a:t>
            </a:r>
            <a:r>
              <a:rPr lang="en-US" sz="2000" dirty="0" err="1" smtClean="0"/>
              <a:t>dibagi</a:t>
            </a:r>
            <a:r>
              <a:rPr lang="en-US" sz="2000" dirty="0" smtClean="0"/>
              <a:t> 2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tergantung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 </a:t>
            </a:r>
            <a:r>
              <a:rPr lang="en-US" sz="2000" dirty="0" err="1" smtClean="0"/>
              <a:t>datanya</a:t>
            </a:r>
            <a:r>
              <a:rPr lang="en-US" sz="2000" dirty="0" smtClean="0"/>
              <a:t>. </a:t>
            </a:r>
            <a:r>
              <a:rPr lang="en-US" sz="2000" dirty="0" err="1" smtClean="0"/>
              <a:t>Jika</a:t>
            </a:r>
            <a:r>
              <a:rPr lang="en-US" sz="2000" dirty="0" smtClean="0"/>
              <a:t> 5 </a:t>
            </a:r>
            <a:r>
              <a:rPr lang="en-US" sz="2000" dirty="0" err="1" smtClean="0"/>
              <a:t>dan</a:t>
            </a:r>
            <a:r>
              <a:rPr lang="en-US" sz="2000" dirty="0" smtClean="0"/>
              <a:t> 2 </a:t>
            </a:r>
            <a:r>
              <a:rPr lang="en-US" sz="2000" dirty="0" err="1" smtClean="0"/>
              <a:t>bertipe</a:t>
            </a:r>
            <a:r>
              <a:rPr lang="en-US" sz="2000" dirty="0" smtClean="0"/>
              <a:t> integer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2,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keduanya</a:t>
            </a:r>
            <a:r>
              <a:rPr lang="en-US" sz="2000" dirty="0" smtClean="0"/>
              <a:t> </a:t>
            </a:r>
            <a:r>
              <a:rPr lang="en-US" sz="2000" dirty="0" err="1" smtClean="0"/>
              <a:t>bertipe</a:t>
            </a:r>
            <a:r>
              <a:rPr lang="en-US" sz="2000" dirty="0" smtClean="0"/>
              <a:t> float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2.5000000. </a:t>
            </a:r>
            <a:r>
              <a:rPr lang="en-US" sz="2000" dirty="0" err="1" smtClean="0"/>
              <a:t>Pemilihan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 data yang </a:t>
            </a:r>
            <a:r>
              <a:rPr lang="en-US" sz="2000" dirty="0" err="1" smtClean="0"/>
              <a:t>tepat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data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efisien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295400"/>
            <a:ext cx="446783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2133600"/>
            <a:ext cx="4419600" cy="1093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9116" y="3276601"/>
            <a:ext cx="459863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4873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err="1" smtClean="0"/>
              <a:t>Contoh</a:t>
            </a:r>
            <a:r>
              <a:rPr lang="en-US" dirty="0" smtClean="0"/>
              <a:t> program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19145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133600"/>
            <a:ext cx="8068618" cy="328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492</Words>
  <Application>Microsoft Office PowerPoint</Application>
  <PresentationFormat>On-screen Show (4:3)</PresentationFormat>
  <Paragraphs>64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Bahasa Pemprograman Dasar  Pertemuan 2</vt:lpstr>
      <vt:lpstr>Struktur Dasar Bahasa C/C++</vt:lpstr>
      <vt:lpstr>Struktur (penulisan) Dasar Bahasa C.</vt:lpstr>
      <vt:lpstr>Slide 4</vt:lpstr>
      <vt:lpstr>Slide 5</vt:lpstr>
      <vt:lpstr>Variable dan Tipe Data</vt:lpstr>
      <vt:lpstr>Variable</vt:lpstr>
      <vt:lpstr>Tipe Data</vt:lpstr>
      <vt:lpstr>Contoh program</vt:lpstr>
      <vt:lpstr>Konstanta</vt:lpstr>
      <vt:lpstr>Konstanta </vt:lpstr>
      <vt:lpstr>Deklarasi fungsi</vt:lpstr>
      <vt:lpstr>Komentar Program</vt:lpstr>
      <vt:lpstr>Operator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Pemprograman Dasar  Pertemuan 2</dc:title>
  <dc:creator>user</dc:creator>
  <cp:lastModifiedBy>user</cp:lastModifiedBy>
  <cp:revision>10</cp:revision>
  <dcterms:created xsi:type="dcterms:W3CDTF">2015-09-14T02:26:56Z</dcterms:created>
  <dcterms:modified xsi:type="dcterms:W3CDTF">2015-09-14T03:35:59Z</dcterms:modified>
</cp:coreProperties>
</file>